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7" r:id="rId3"/>
    <p:sldId id="271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4" r:id="rId12"/>
    <p:sldId id="295" r:id="rId13"/>
    <p:sldId id="296" r:id="rId14"/>
    <p:sldId id="297" r:id="rId15"/>
    <p:sldId id="300" r:id="rId16"/>
    <p:sldId id="298" r:id="rId17"/>
    <p:sldId id="299" r:id="rId18"/>
    <p:sldId id="301" r:id="rId19"/>
    <p:sldId id="285" r:id="rId20"/>
    <p:sldId id="272" r:id="rId21"/>
    <p:sldId id="273" r:id="rId22"/>
    <p:sldId id="275" r:id="rId23"/>
    <p:sldId id="276" r:id="rId24"/>
    <p:sldId id="30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913FD-709E-49CA-A205-9E19E7C5EE62}" type="datetimeFigureOut">
              <a:rPr lang="en-US" smtClean="0"/>
              <a:pPr/>
              <a:t>1/5/2016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FC1AC-FDE9-4372-93C3-B4B4BF0AEAE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rt_toddler_brushing_g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" y="1069086"/>
            <a:ext cx="2971800" cy="2228850"/>
          </a:xfrm>
          <a:prstGeom prst="rect">
            <a:avLst/>
          </a:prstGeom>
        </p:spPr>
      </p:pic>
      <p:pic>
        <p:nvPicPr>
          <p:cNvPr id="5" name="Picture 4" descr="brush%20teeth%20man_8423431%20croppe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39366" y="1066800"/>
            <a:ext cx="1894468" cy="2231136"/>
          </a:xfrm>
          <a:prstGeom prst="rect">
            <a:avLst/>
          </a:prstGeom>
        </p:spPr>
      </p:pic>
      <p:pic>
        <p:nvPicPr>
          <p:cNvPr id="6" name="Picture 5" descr="hair_care1.jpg"/>
          <p:cNvPicPr>
            <a:picLocks noChangeAspect="1"/>
          </p:cNvPicPr>
          <p:nvPr/>
        </p:nvPicPr>
        <p:blipFill>
          <a:blip r:embed="rId4" cstate="print"/>
          <a:srcRect l="9540" t="13040" b="18802"/>
          <a:stretch>
            <a:fillRect/>
          </a:stretch>
        </p:blipFill>
        <p:spPr>
          <a:xfrm>
            <a:off x="6092129" y="3886200"/>
            <a:ext cx="1988943" cy="2286000"/>
          </a:xfrm>
          <a:prstGeom prst="rect">
            <a:avLst/>
          </a:prstGeom>
        </p:spPr>
      </p:pic>
      <p:pic>
        <p:nvPicPr>
          <p:cNvPr id="9" name="Picture 8" descr="SuperStock_1444R-262481.jpg"/>
          <p:cNvPicPr>
            <a:picLocks noChangeAspect="1"/>
          </p:cNvPicPr>
          <p:nvPr/>
        </p:nvPicPr>
        <p:blipFill>
          <a:blip r:embed="rId5" cstate="print"/>
          <a:srcRect t="5000" b="12500"/>
          <a:stretch>
            <a:fillRect/>
          </a:stretch>
        </p:blipFill>
        <p:spPr>
          <a:xfrm>
            <a:off x="1287483" y="3886200"/>
            <a:ext cx="1844634" cy="228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4400" y="152400"/>
            <a:ext cx="7479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Quelle est la différence entre les photos  à la gauche et les photos à la droite? 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352800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Elle 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brosse les dents de l’enfant.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2260" y="3352800"/>
            <a:ext cx="3956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Il </a:t>
            </a:r>
            <a:r>
              <a:rPr lang="fr-FR" sz="2400" b="1" dirty="0" smtClean="0">
                <a:solidFill>
                  <a:srgbClr val="FFFF00"/>
                </a:solidFill>
                <a:latin typeface="Kristen ITC" pitchFamily="66" charset="0"/>
              </a:rPr>
              <a:t>se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brosse les 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dents.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76200" y="6246168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Elle brosse les 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cheveux du bébé.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5754" y="6243935"/>
            <a:ext cx="444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Elle </a:t>
            </a:r>
            <a:r>
              <a:rPr lang="fr-FR" sz="2400" b="1" dirty="0" smtClean="0">
                <a:solidFill>
                  <a:srgbClr val="FFFF00"/>
                </a:solidFill>
                <a:latin typeface="Kristen ITC" pitchFamily="66" charset="0"/>
              </a:rPr>
              <a:t>se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 brosse les cheveux.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réveille.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4648199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réveille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9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lave les dents.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464819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lave les dents de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3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maquille.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4648199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maquille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9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brosse les cheveux.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00" y="4648199"/>
            <a:ext cx="9080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brosse les cheveux de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rase.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648199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rase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8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1336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regarde.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648199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regarde mon ami.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7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25908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m’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habille.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25908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couche.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Faites les actions!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25908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 dépêche.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8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8600" y="47184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48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A						B</a:t>
            </a:r>
            <a:endParaRPr kumimoji="0" lang="fr-FR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WashYourFa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1600200"/>
            <a:ext cx="3000375" cy="3581400"/>
          </a:xfrm>
          <a:prstGeom prst="rect">
            <a:avLst/>
          </a:prstGeom>
        </p:spPr>
      </p:pic>
      <p:pic>
        <p:nvPicPr>
          <p:cNvPr id="8" name="Picture 7" descr="dog_ba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752600"/>
            <a:ext cx="376707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04" y="381000"/>
            <a:ext cx="3362140" cy="2514600"/>
          </a:xfrm>
          <a:prstGeom prst="rect">
            <a:avLst/>
          </a:prstGeom>
        </p:spPr>
      </p:pic>
      <p:pic>
        <p:nvPicPr>
          <p:cNvPr id="7" name="Picture 6" descr="shavingpic-main_Full.jpg"/>
          <p:cNvPicPr>
            <a:picLocks noChangeAspect="1"/>
          </p:cNvPicPr>
          <p:nvPr/>
        </p:nvPicPr>
        <p:blipFill>
          <a:blip r:embed="rId3" cstate="print"/>
          <a:srcRect t="5970" b="13433"/>
          <a:stretch>
            <a:fillRect/>
          </a:stretch>
        </p:blipFill>
        <p:spPr>
          <a:xfrm>
            <a:off x="5867400" y="381000"/>
            <a:ext cx="2052609" cy="2514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8956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Il rase la 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figure de l’homme.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7804" y="28956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Il </a:t>
            </a:r>
            <a:r>
              <a:rPr lang="fr-FR" sz="2400" b="1" dirty="0" smtClean="0">
                <a:solidFill>
                  <a:srgbClr val="FFFF00"/>
                </a:solidFill>
                <a:latin typeface="Kristen ITC" pitchFamily="66" charset="0"/>
              </a:rPr>
              <a:t>se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 rase la figure.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2" name="Picture 11" descr="dog_ba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3110" y="3505200"/>
            <a:ext cx="3187521" cy="2514600"/>
          </a:xfrm>
          <a:prstGeom prst="rect">
            <a:avLst/>
          </a:prstGeom>
        </p:spPr>
      </p:pic>
      <p:pic>
        <p:nvPicPr>
          <p:cNvPr id="13" name="Picture 12" descr="hand_washi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81600" y="3505200"/>
            <a:ext cx="3352800" cy="2514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0970" y="6096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Elle lave le chien.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60960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Elle </a:t>
            </a:r>
            <a:r>
              <a:rPr lang="fr-FR" sz="2400" b="1" dirty="0" smtClean="0">
                <a:solidFill>
                  <a:srgbClr val="FFFF00"/>
                </a:solidFill>
                <a:latin typeface="Kristen ITC" pitchFamily="66" charset="0"/>
              </a:rPr>
              <a:t>se</a:t>
            </a:r>
            <a:r>
              <a:rPr lang="fr-FR" sz="2400" b="1" dirty="0" smtClean="0">
                <a:solidFill>
                  <a:schemeClr val="bg1"/>
                </a:solidFill>
                <a:latin typeface="Kristen ITC" pitchFamily="66" charset="0"/>
              </a:rPr>
              <a:t> lave les mains.</a:t>
            </a:r>
            <a:endParaRPr lang="fr-FR" sz="24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600" y="47184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48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A						B</a:t>
            </a:r>
            <a:endParaRPr kumimoji="0" lang="fr-FR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55028820.jpg"/>
          <p:cNvPicPr>
            <a:picLocks noChangeAspect="1"/>
          </p:cNvPicPr>
          <p:nvPr/>
        </p:nvPicPr>
        <p:blipFill>
          <a:blip r:embed="rId2" cstate="print"/>
          <a:srcRect b="35135"/>
          <a:stretch>
            <a:fillRect/>
          </a:stretch>
        </p:blipFill>
        <p:spPr>
          <a:xfrm>
            <a:off x="5715000" y="1981200"/>
            <a:ext cx="2554470" cy="3810000"/>
          </a:xfrm>
          <a:prstGeom prst="rect">
            <a:avLst/>
          </a:prstGeom>
        </p:spPr>
      </p:pic>
      <p:pic>
        <p:nvPicPr>
          <p:cNvPr id="10" name="Picture 9" descr="paa195000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470" y="1981200"/>
            <a:ext cx="381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ushing%20tee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133600"/>
            <a:ext cx="3382205" cy="2257320"/>
          </a:xfrm>
          <a:prstGeom prst="rect">
            <a:avLst/>
          </a:prstGeom>
        </p:spPr>
      </p:pic>
      <p:pic>
        <p:nvPicPr>
          <p:cNvPr id="5" name="Picture 4" descr="ccoh-g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0640" y="2209800"/>
            <a:ext cx="3316024" cy="38862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600" y="47184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48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A						B</a:t>
            </a:r>
            <a:endParaRPr kumimoji="0" lang="fr-FR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453muhdmf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2514600"/>
            <a:ext cx="3044952" cy="3044952"/>
          </a:xfrm>
          <a:prstGeom prst="rect">
            <a:avLst/>
          </a:prstGeom>
        </p:spPr>
      </p:pic>
      <p:pic>
        <p:nvPicPr>
          <p:cNvPr id="9" name="Picture 8" descr="_44361668_make_up.jpg"/>
          <p:cNvPicPr>
            <a:picLocks noChangeAspect="1"/>
          </p:cNvPicPr>
          <p:nvPr/>
        </p:nvPicPr>
        <p:blipFill>
          <a:blip r:embed="rId3" cstate="print"/>
          <a:srcRect l="5769" t="5333" r="3846" b="4000"/>
          <a:stretch>
            <a:fillRect/>
          </a:stretch>
        </p:blipFill>
        <p:spPr>
          <a:xfrm>
            <a:off x="454152" y="2514600"/>
            <a:ext cx="4213412" cy="3048000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28600" y="47184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48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A						B</a:t>
            </a:r>
            <a:endParaRPr kumimoji="0" lang="fr-FR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743200"/>
            <a:ext cx="3362140" cy="2514600"/>
          </a:xfrm>
          <a:prstGeom prst="rect">
            <a:avLst/>
          </a:prstGeom>
        </p:spPr>
      </p:pic>
      <p:pic>
        <p:nvPicPr>
          <p:cNvPr id="7" name="Picture 6" descr="shavingpic-main_Full.jpg"/>
          <p:cNvPicPr>
            <a:picLocks noChangeAspect="1"/>
          </p:cNvPicPr>
          <p:nvPr/>
        </p:nvPicPr>
        <p:blipFill>
          <a:blip r:embed="rId3" cstate="print"/>
          <a:srcRect t="5970" b="13433"/>
          <a:stretch>
            <a:fillRect/>
          </a:stretch>
        </p:blipFill>
        <p:spPr>
          <a:xfrm>
            <a:off x="6060296" y="2743200"/>
            <a:ext cx="2052609" cy="25146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600" y="47184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48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A						B</a:t>
            </a:r>
            <a:endParaRPr kumimoji="0" lang="fr-FR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76200" y="149801"/>
            <a:ext cx="929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err="1" smtClean="0">
                <a:solidFill>
                  <a:srgbClr val="FFC000"/>
                </a:solidFill>
                <a:latin typeface="Kristen ITC" pitchFamily="66" charset="0"/>
              </a:rPr>
              <a:t>Pictionary</a:t>
            </a:r>
            <a:r>
              <a:rPr lang="fr-FR" sz="3600" b="1" dirty="0" smtClean="0">
                <a:solidFill>
                  <a:srgbClr val="FFC000"/>
                </a:solidFill>
                <a:latin typeface="Kristen ITC" pitchFamily="66" charset="0"/>
              </a:rPr>
              <a:t> / Charades</a:t>
            </a:r>
            <a:endParaRPr lang="fr-FR" sz="3200" b="1" i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94" y="3058697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 réveille.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AQEBQQEBAUDxIQEBQUERAQEhUVFRQVFRAVFRQQFBQXGyYeFxklGRIWIC8gIycpLCwsFR4xNTAqNSYrLCkBCQoKDAwOFA8PFCkcFBwpKSkpKSkpKSopKSkpKSopKSksKSkpKSkpKSkpKSkpKSkpKSopKSkpKSkpLCksKSkpKf/AABEIAOEA4QMBIgACEQEDEQH/xAAcAAEAAQUBAQAAAAAAAAAAAAAABwECBAUGAwj/xABJEAABAwICBQgEDQEGBgMAAAABAAIDBBESIQUGEzFBByJRYXGBkaEyUrHBFCMzQkNicoKSorLC0dJTY4OT0+EVJDREVPAWc5T/xAAWAQEBAQAAAAAAAAAAAAAAAAAAAQL/xAAZEQEBAQEBAQAAAAAAAAAAAAAAARFBMSH/2gAMAwEAAhEDEQA/AJxREQEREBFa94aLk2A4rCNe9/yUdx67zhb/ACUGeix2Rv8AnP7mCw87leghHHPtJPtQXF4HEeKbQdPgqhgG4AKqC3aDr8CqbTqPgr0QWYz6p8v5TGfVPl/KvRBZjPqnxH8pjPqnxH8q9EFm0Pqn8v8AKptD6p8v5XoiDz2vU7wVdoOvwP8ACvRBZtm9IHarg8Hcb9iqrDEDvA8EF6LxNK3hdv2XEeV7LxlhmGbJA4erI39zbW8CgzEWvZpQtNpozGTucDiYe/ePBZ7XA5jMdKCqIiAiIgIiICIiDRa26SNPGyXItD7OBvnzScrAngeCaK1np5mjPZkgWDt1uBa4ZEdax+UGFzqJxZk+ORj2nocHZHzWl1M0ptHPicMrCQNI9HEOcwdWK6vB3ccgO4g9huvRaw6PiJvgselpI9iDRTvmVEzOrE148HtKg2aLBZT1Dfp2v+3FY+LSPYqYqjEATFYg2Nn3uOFroM9FhGKp/tYh/hO/1FYaeq/t4x/gH/UQbBFgOhquE0XfA73SK0srOD4D2skH7yg2KLDY+otm2Mnqc4DzaVa2eo4wx90zvfGgzkWJtp/7Jn+af6Fe2SXjG0f4h/oQZCLHLpuDWd73f0K34/8Aux3uP8IMpFjhk3rsHYw+9yp8HkO+Y/da0e0FBkrynqWMF3vawfWIHtWJLohjvTklf1bVzR4MIC8homBnowsv0kYj4m5UGu0rrhSsY4NJmsCTgacItxLzkFs9XagyQNkItjJIAN7C9gO3JcjygVdmRxA2BLpHNGQOAAMy+09p+6ur1Tjw0UA/umnxz96o2yIiAiIgIiICIiDX6wRYqaUfUv8AhIPuUaatylmkC7cJGtBHWDY/qUp6QjxRSN9aN48WlQ9RTltREfXjv95twfMIJdYVkRrEp33aD0gFZcSg9Fi1Rs+I/XI8WOWUsLSRtsz0TN9hVGaiIgIiKC1ERAVQqKoQVREVBUKqqFQWFY8p3rIcsSY5FBHeuDtrWlm/ZwRtt9aSUn3BSXQQ4ImMG5sbR4NAUU19RirKh43urKeBnaGi/wCpS60WCoqiIgIiICIiAiIgoQoLq2mCeC5yEsrey05HvU6qDuUVmCW7eFVUDsONp/erBK2g5MUDOkCx7jb3LbRLmNUKzHG4fZcOx7b+0LpoVkeywNMj4sHoe32296z1r9PG1O89Fj4PCoz2lVXjSPvG09LR7F7ICIigtREQFUKiqEFURFQVCqqigsetbpGfAwu6AtjIuZ1vqsEXi78LSUEe6Bl29VTgZiTScsjj0iM2Hs8lNqhnkupLuonHi+qdf7LpBfxspmVBERAREQEREBERAUK8p8BFRILZGqaR2SU1Pf8ANGVNSjDlQpC6YG1gDA6/dOD+hvirBfybV12xX+kpwPvRm3uKkWFQzyZV3xcJJ9CpkYexzjb9amaHesj3WDpxl6aUf3ZPhn7lnLwr2XieOmNw/KVRjaBlxU0R6WBbBaPUyXFRs+qXN8HELeICIiC1ERQUVwVt1cEFURFQVFVUUHlIuC5RqzBG7P0YvN7g1d5Kov5Sn4i5nrSRMHc0v/aix6clLL/BB6tDPKf8WrsPYVKa4Dk00SYsLj83R1Mwd75ZD7R4Lv1UEREBERAREQEREBcfryY2nFK27dm0g77FsoaMu2ULsFy+vmjnTQENsTs5AG8Sbse23fGEEU6lTAMna3LZVIP+/i1TpTuvY9Iv4qBNWWOjq6qItLQ9mMX6Q4X/AFlTfoGfHBE7pjbftAsfYoNsqPbcEdIsqoqOZ1Cf/wAu9vqTyDxcT710y5fUwgPq4/VqDddQgIiILURUUBXNVquagqiIqCoqqhUHhKoe19q8VZEzplmefuM2Y83FS/MVB+mjttJgX9GA+MshPsIQTDq5CGtNuEULfCO/7luVgaHhwtdb1rfhY0e5Z6oIiICIiAiIgIiIC02s+LZNLCWnaYSRwD2OZ7XNW5Ws1jeG0z3EXDSx2Ztukab3O5BBGjpy2viubmVjmuPWWnf3hTNqZNemaPUe5v5r/uUJaw04p6uKRrXt2Ne9jmuN+aZLhwsMxb2qX9R5flo+h4cO8EftSjsgioFVBzuhLCsqGji5xPe+48iuiXL0NVbSk0VtzQ6/TiYD7W+a6hKCIigtVERAVWqiuagqiIqCo5VVjyoMDSc2CKR3qscfIqENGHaaXk42qIIh90txewqYtZpsNO76xa3xcL+QKhfk/qA6tjed8tTNMT9VjHOv5IqetEX2QJ3lzz3Yzbyss1Y2jPkY+uNp8Rf3rJVQREQEREBERAREQFg6bgD6aVpyBidn2C9/JZysmZiaR0tI8RZB858oLHtlneWFzZBFNFJfmOAjaSWOG83JUk6hVmKUOG6ama/9J95XM670gfsYmtxMNORdrbDE0lpBI9HJwy/2Wbya1FhS3Fvi3xEXvm3ELX+6Eol5u5VVsZyVyDmXx4dI47ZO5t+OcTMvyrplymkahzdJMZbmEROJ6Hc9tvAeS6tKCKiKC0qiqVRAVzVarmoLkRFQK85TkryvKUqDjOUmu2VI4+qyV/4YzbzcFGfJ7DIZuc03joZDiPrSDDbP7a7HlZqbxujsXXYxhDcvlJATn9lq0HJ/SNklme1xOJ9PCM8gHTtcW5W4ReasVOEMeFob6rQPAWV6IiCIiAiIgIiICIiAiIgiHlCgLKcOp38+Kqka8OAwuJOYdfNpsy+Vs+1anUKpLcIJF4a3OxvYPLXfuK6rXzRbSyobJKGNdIyUYnWbZrxjBI3H44ZHqsuI1dDYpZ2sN7bGQW3ZXbkOG5WifYDkvRYtDLiaD6wv45rKUHLaYcBVuPFjac/nlHvXULgtZmY9IuzI2dNG6w3E7Rzc+55XdsdcA9IBSit0uiKKtKoqlURBXsVivYirkRUVRQrxmK9XFYVdNha53qtJ8AoIb5Sqp0k7WtdbFUvN725sUWEZ9F3BbPkt0XsmxgH5atLibhxc2GAuyIyAu4rntaZIHSWlmbE5sXNxl1iXvLiOaCQSGjNd9yd02EUzQCAKZ8pJJNzI/K9+otOeduAWoJEREUBERAREQEREBERAREQcZrfCHOmYYg/aU5F8AcM2Ehr89xMY3qHNV6n/AJtzcrPhka3ABh5rmuAFvvKaNbNHR/CoqjE9kgjwAseW4miTEWOG545xyI45KHKmpfHpENMYja2dzLgekCXM3gW49KvBO+rNTjponfUAPa3mn2Lc3XDcmukTJDMw/Q1DmjsLWu9pK7MSKDgtN1rG6Vma42vSMDetwLCB+bcu8pH3jYeljf0hRlrE4DTM2JwaPgmNt2g3IhaRa+7Np3LqH65UlO1kU1QyN4iYSxxztgGdkvg6nEmNcWeU7R3CpB7GSH9qxp+VfR7fpXH7MUh9ymrjuy9MSj0csei72M7mkb7xSf0rJi5VtFn/ALto+0149rVNi5XcYl6sOS4ocpmjP/Nh/EtxR6000o+Lnjf2PCuxMrfqhWJFWg5g3XqJQURe8rn9aanDARxeQ3u3n2ea3j3LiNbdIgymPhCzE7tcLnyA8UETacp2y12Fz/Tka1ozsMIawDLebg9G9TZqvG4VUzSeZBFHGwC1rWGZ435nHuUUaqVzqirhMdII2CUvlqZmtc8ht32Zcb8rZXPWFMGpkjXtlc1xccYDiSXWIbctxHMnnXPWbLQ6NERQEREBERAREQEREBERBzeudmtjkf8AJtLhJYEuALQQ9tgb2LcxaxBPQFCHKWxsFcZY5m3cyNzmWLTfA1wc4eHRvU8a3NGwDi/Z4ZGnHwF7t531ed3b1BvKfR3kEsjLFzGtLwAW3a3CCAbgtIAzacs7jiqJC5M5QIp5L5ST3b/ltN+8v8l1VVp2OPJzrH1d5/CM1HOoNeP+Hxhp5znlvM35NAIHQTZo711lJoyxu/NwzdHHub/9kp9m9QcxrVI6TSbJGOEZfQyNdtLDcx4Ld++xHitlWfB8QL4I5HFly6TEScrAZOAtYBc9r+xorad5bZrmSizALX2IAydlwXQu1dkqAyUSNjGzYAHB2fxbSTcA238VrkGudW0//i02X9y33q06cjbuigb9mnh97Vc/USe/y8H43D9qvZqCfn1I7I4pZPOwUGPJpaB/pMgd1OpYD7WLxcyid6VLRu7aZg/SQs52ocY+nl//ACSfyvP/AOFMB/6h4H1qWZQeVJorRjnc+ipu2MStPlKuspqLR1gGxujyG7MfmJWhotTrOuyoiebZCRkrD5tW5/4DUt4B4+o4Hy3p9GdT6FgBxQylp6AS3yGXksxtRJEAXHG2/wAoCHN7yPRPdbsXPvDgcJaQ4dIIK96SvdE7fv8ASuMj2jj270HVmo5oJ3OGRGYPYVGnKPW7ATyje5jW5WucQAFie0+CkCGdlsLcmO3sPzSdzm9Si3lcAIjGIBriHG9yeYSMIsRmDcdyDy1EdO0SVVSGwwxU79nAANq8uwsxkvsTk4i+Qz3KV9SY3ClDnMERe9zsA+aMgASQC45ZmwzvkFE3JvSRRNkliaZJpmYbPcbMYHYnTSkizWgt3m3cQVMmrP8A0sRzOJpddwsTicSDbhkdytG0REUBERAREQEREBERAREQaTXOcx0M8jW4jHHjw9Ia4F3kCogq56Suiwbb4M4g805xP6wNzc999195U4aVhxwSszGKJ4BG8EsNiOtQFXauxSs2kTwx183RGzcXSW5bN34VYPTVann0dKyN72OhfJijJdhLXEYbsc7mPByya4nIZKSmSnAG7g0ej18XHpJ6VFWiNHVELztqgxMda0jGktNjulbbC4HpwuKkKmZs8xHHKPWgkczxaCW37gg0euk7m1FLgw4i5wGIX3xvxWHgpC1QkBpY8/ms3bs4WblH2smmIxNFtYHGM5SNlihkj9I4bOc8Frv9t2d9/q5rdBG1rXuLBLcgEAWIO/C0mzCDl9lB3eFMKwYdKQv9GVjuxwXttR0qD3dhG8ryJJ3ZDpK8TK0cR3rydpKMb5GDtcB70GeyMdNz0rIsOK0o01APpmdzgfYqSazQDIPxHw8zZBuZLcQtJrAYxFZwzJ5vT1kdywqzWcjdhaOk3cfBosO8rRyafjL7mOSoeeLi0Dsydl3BBmNqywADnYSSDcDmlpu0kkDfY9y4HWrRE1dKwl3NabBkXPDQSSS55LWXu4/OXZvgknz2ENOOnNzvzWHkVzmssFY0gU7A7mn4+oOFrT9SM5n8IVHu1tDQ0zvhNTtmxYbUzMLWvkFi0YG/KG43uuAOA3KX9G32MeIWJjYSBwJaLjxXzho3Vm08bp37aR8jAHPuImue8AYWkc833X39BX0uAlFURFAREQEREBERAREQEREFCvl/XWfZ1szQDC9sr2OtmwkOIvlYi/8A7dfUKivld5MH1gNZRtxTtHxsI+lAFsbPrgDdxsOO+iJdAvlkqYoZHSRxyysY6RjiWgOcBfz4qfItT4BbDLK3ru0/tXzro2mIeWyTvpcB/sy8gg5jDcWsps1R0q+WKPBXTVBc0b6VpJtkTnJceKnV42WmdSpHujfFPj2bgTFM1vOsciHgXBFzv6Vdo/UGI3NVaS5OGNowtYCbnNti434rcaQqn0wa6S8kbiGue1tjG4kYS5oJuwnK43G3A3FKSvfPKY443BjLbSZ+Tbn6Ng3udbfuAy35BBrZNQKP6N80P2ZMQ8HgrBm5PHfM0hI3qfE13scF1hrYsw1rpS0kEsFxcZEYnENJv0FeZqSd0Th1Xi/qKI4uTk1qDu0i3vgP9a8ncl05317P8p3+ou3Eo4wSn78RHhtArhNEN8Eg+5i/S4oOJpuSotcHOr/CIe95W0j5PmD/ALqV/UHtYPJhXQHSNM3eJGdsEw88FlT/AI7Rcaljep7sPk4BBozqOB6IiPXLJM8+AsPJZ1Jq+9gzkjHRs48I/wB1tGVlO8cypjPW2VnvXnV0znN+KnBdwBlaB4tYSiuO1j1gnpZTFHA2Xmhwfd1s+BaBvUYaza76RfKW/FwADLmgnPqdc+S7vW3RtXCHSvije0nN7aiR+Z3XaC0+ShuqbPPUmONpe978LWRtuSTkAAMyUlHZ8l5dVaVg2rnTPa7HtJ3F2ERtLrRsvYbrX4BfSijvko5Njo2M1FTZ1XK2xGRELDnswRvceJHRYcSZEVQREUBERAREQEREBERAREQEREHMa1cndDpDnyx7Oa2U8Vmv7HcHj7QPUQsXVjUZ2ji0sl2oALXNtYFpNxhBN2ndlc8e7sUQa+RoIcH4nB5za8XABbYtAtu/leLKVjYHQwfFcxwZcnIuBzxG53nfvW2VLINNHTkAANwhoAAGYAAyAtwVHR9OXbl7VudmOgeCbMdCDTCIdPmFcIitqadvQrfgrejyH8INaCB84DvCSOY4WIx9QaX+QBWzFOB/6FcYh1+JQcHpvVL4SfiKYU5vnO9wjFuqNtye8Be0Gp7aeMvYPhUzQLMBLGEgfVBJ9/Uu2ETegeCvsgiyfUfSekSPhEjaOC9xE1ouOxjSbnre6/Uuw1U1BotGi8Ed5XenPJzpHX35/NHULdd10aICIiAiIgIiICIiAiIgIiICIiAiIgIiICIiAiIgIiICIiAiIgIiICIiAiIgIiICIiD/2Q=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694" y="2328291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 lève.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914400" y="5352210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prépare mon déjeuner.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86391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 maquille.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63171" y="4532998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prends une douche.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063171" y="3775579"/>
            <a:ext cx="8268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prends mon petit déjeuner.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200" y="864159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m’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habille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494" y="4608492"/>
            <a:ext cx="8268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vais à l’école.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412" y="762455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 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rase.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8800" y="3031861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prends un café.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533400" y="6141789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vais dans la salle de bains.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5200" y="2286000"/>
            <a:ext cx="556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brosse les cheveux.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00" y="1545373"/>
            <a:ext cx="556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3200" b="1" dirty="0" smtClean="0">
                <a:solidFill>
                  <a:srgbClr val="FFFF00"/>
                </a:solidFill>
                <a:latin typeface="Kristen ITC" pitchFamily="66" charset="0"/>
              </a:rPr>
              <a:t>me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b="1" dirty="0" smtClean="0">
                <a:solidFill>
                  <a:schemeClr val="bg1"/>
                </a:solidFill>
                <a:latin typeface="Kristen ITC" pitchFamily="66" charset="0"/>
              </a:rPr>
              <a:t>brosse les dents.</a:t>
            </a:r>
            <a:endParaRPr lang="fr-FR" sz="32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98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inspiration-for-singles.com/images/wake-up-hap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4" y="1676400"/>
            <a:ext cx="4264025" cy="26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3.gstatic.com/images?q=tbn:ANd9GcTSd35T4CyJ-uN_ssQbEx2BKTsJRqz2VgSUDTWV8ENhJvDRmj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29" y="1676400"/>
            <a:ext cx="3992933" cy="265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020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réveiller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489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lever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20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laver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489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maquiller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 descr="http://2.bp.blogspot.com/-ptXmfjkMPi4/TbEO9MAa8UI/AAAAAAAAAc8/_rC2VoZg54c/s1600/0511-0901-0516-4420_Man_Singing_in_the_Shower_clipart_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33" y="1310778"/>
            <a:ext cx="29241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3.bp.blogspot.com/_Tyv_5E3XP4E/SZmgXxmQBhI/AAAAAAAAAsc/X3NaJq2L4pY/s400/Putting_on_make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41" y="1725769"/>
            <a:ext cx="4407621" cy="291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50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20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brosser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489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peigner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 descr="http://www.cire.com/wp-content/uploads/2009/08/bru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0"/>
            <a:ext cx="26860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1.gstatic.com/images?q=tbn:ANd9GcSsVvXMguIg_vokejB-nmqOLKiOih2xOfliI9esXdoCVErMiir3r66tPln3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311" y="1085427"/>
            <a:ext cx="2743200" cy="313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6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2048" y="4724400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raser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 descr="http://t1.gstatic.com/images?q=tbn:ANd9GcQ70SEhM95qV7UdvMgDD2spWKWy7zXBtA6u4OHKFiz_aEBMs4T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95202"/>
            <a:ext cx="2698750" cy="335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g;base64,/9j/4AAQSkZJRgABAQAAAQABAAD/2wBDAAkGBwgHBgkIBwgKCgkLDRYPDQwMDRsUFRAWIB0iIiAdHx8kKDQsJCYxJx8fLT0tMTU3Ojo6Iys/RD84QzQ5Ojf/2wBDAQoKCg0MDRoPDxo3JR8lNzc3Nzc3Nzc3Nzc3Nzc3Nzc3Nzc3Nzc3Nzc3Nzc3Nzc3Nzc3Nzc3Nzc3Nzc3Nzc3Nzf/wAARCACrAQIDASIAAhEBAxEB/8QAGwAAAQUBAQAAAAAAAAAAAAAAAwABAgQFBgf/xAA+EAACAQMCBAQFAgMECgMAAAABAgADBBESIQUxQVETImFxBjJSgZEUQiOhsWKSwdEVMzRDU3Ki4fDxRFSy/8QAGQEAAgMBAAAAAAAAAAAAAAAAAAIBAwQF/8QAJhEAAgICAgICAwADAQAAAAAAAAECEQMhEjEEQRNRFCJhIzJCcf/aAAwDAQACEQMRAD8A9epLghuR6w1U5Wc/+v4n1sf+oSf+kOJkY/R/9cqVJAahJb0liicKRMP9ZxH/AOoP70db7iI/+IP70FSINeru8iDvMprziBP+yj+9I/q+I8xaj+9I0RRH4ibSLdgcYqr/AFm3RbNFfUTl+KUuJ8QFJBQVAHBJ1es6G11rTVXG4G8i9jFhs4g1O+ZNsYgxzgyQ6HaTzAg7SWZKIC+8THaRBjnlHArDCuc7mGDP0AgkH8Q4H3hwp+rESiSJ17biEPLYSJUfVJnlvJoALADcnPpEg6kyTaQO5jLpHM7xfYD+UDeMhT9oktS9oysDyUyfYEzvIEntJnMp3t8lqhzu/RYTairZKTbpEL+olJNVU/8AKs5q9vnYkKcDsDFfXlSs7O7ZzMuq5zznNy5eT0bcWKlsVWpVqHCkkk4E2a2m0tadIE4Ucj/OZXDUFa+pjovmPpiG41cFFYrljyxnlnaaPEjpsTyHtIzruq1eoER9s7kDkJboEoArJt6f1lO2peHTBZlBc+YY5mWjq0hF2JH7RNbM41xZULhteClQ8nXrCU7ZM4uWUqPlbHKQDMGxtqHM4BJHXeSWojcskdSeslO1QddGulpZaR/Hp8opkeGp6NFI4IOTO9wIgPSNkySNgiTZWNj0i27SwSrAbRvCXOenaTQAAPSOVxzGIbSoU7e0aphqWRzEigAYHaLaRyYsmJYUOTIA+aPkyO4MGyQqmSgwZMHMlATEmeW8gJPpHRABMlzvgQvl6mBAzU3P2hwN/lzERIx0dZP9vpInP0xnqU0GXqKPvJsBmYY2G8ZCoztkyvUv6C584+0A/FaCDYZiuSQyi2aOr0MiaoX5hp9zMd+LvVYJR+Y8goyYhgKWuHLOeQzsIvyfQ3xv2WuIcVWkCtI5b6u05u6uy7Ek5J55ljiAQUWdGJZRmYVSrkzDnySb2a8ONUErVSd8ys9TMi7nrAsxOwmbtmlaNzgSaaNWu37th7CU79mqXIw3lLbjuJq2yi3sgmQFUYz37/zmTUGa4OAcHIO+ROvhjxikc3JLlJsRZRWVUIGBuFEk7FW8xJBBO3eCpEmu5JJPIbxZwCdw24O+2eksEFrXfylQWyTjdvxGR1wSzHPU52kAx0Btz7HlJU1HmClzzwCNvaSAUVduQP3igNJ+kRRrIPSIo0UrFDUm25wmoYgUG0MqZGY8SCNYHw8iMCP08IB5ShgnOmjp68oMAMRMbrGMqGETGJjExjIAmphFOYFYVTtJTBhBCdJmVuLW1K5Nsup6o5gDYQFxxV8YVlUdcGHyxXsZY5fRpl1puSxA9TK15xNEUrSbB+qYFxflifMWMp1rrUCORlMsz9FscP2aFfieCcufzM+txNjnBxKFxnmNzDW3DXrfNqZz+1RnHuZRyk2aFGK7BVOIOeslYO95e06Ck4Jy5+lepl08BOnzjT2yZq2NhR4bQYUEDVG3Yk4yfUyVFt7IlOKWiwlO3t1Pg0ggboo3P3ga9am/lJxgDyg7yZqOQNekEjkv+cCX0scAF+/aWt+ihGbxF6ZBRR5jkMOgmE7EHGd5rcRRjWJDAb7+sxLpgKuAc47TLmWzXh6GZ8wvD18W8QHJCecj2/74lJ2xk9Jf4GNdKvW2wzhAT2HOLhhymWZpcYM36xKW4JHmO+MzIqsNySOfKX798Iqg4UDr1mZct5WUcyu3XedWJzGRsSWR282CT15ydwGVMftOxjWn+zqCBvvgc/WNWzrwUb1OcBfbvJ9gE04Qbaum8GzadguAcAw4AUAnZsADEE2oNqzuvMmCZA3it9QHpqiiIXO6bxSSD0bMQ3Mc0ag5rJUqbBgWipMUKo2hae4kSNpJTvvLUKPU+UnrKrnKHvmHqNqOBygtGoESJAAzvIkw4tyTzkjaHo35lXFj2VDFmJwUYg8xIZiAFEr8Q4hTsbdnOC+PKvrCg4Gd9pw/GeINd8Qp0lzoNQA+2d5XkycVovw4vkZYr1Cj3j5wzsPN7zLNwaW7OSp2znlNC8Y+Adt3cn/D/OE+HeE/6Ro31RgCQnh0iw5Oev8A53mWKcno2tqMbZkU+IsCRq/nJPcmoc6pTtbFadat4zBirEapocP4fVv7pbe2XJPU8lHcydt0iZKMTe+E+Hi8rtXuF1UqWwB6sZ1Vw9K0pYWmuT8qKOcDbUrfhFilCmc4335se8yqty9xWODlicTYqxxr2c+TeSV+g+ovU1sdTdhyEaowIwP5wQOAVXfuYzEY83LsJXZNDsQFznbqZWWuhBKDYEgE9ZVu6j1aVR3yiDOE5ZHv0j0qnj0QMY2xzz/OLY1GVxa5Z6raNgNidt5jlhz6zS4si0CUQgY6Y5k+sxqj4GSZly3yo3YV+pC6qhKbHsJscMUW9lZIc62XWcdzv/jMGnTpXtY0KtwKQIz8pYt6CdIaBLBqSnUqhVNQ4x9pbikoK2Lmi50kFu6hqVAEy3LJG8qXNGrUUgAKCN8w36eqlPVXuAo7KIEVKXWoz47xvyJehF48fsmjolMLyGMHaDqVab1EA05HLJ5GM9RDsBtBaQTldussx+SupFU/Hf8AyagHlBUYA+8rVAMgYwB1xK6VqlMaSxI7HYe2YXx1br5uRwJqi16MzTXYtvqii8UHfzf3TFLBT1VamoSQO8oUauNjLC1QYqnYjQfMYDJkNckresawJgDEWkdohyjxgEBiU7m5YPpQ8paqtpQ4BJ9JUpW5clnyDmVzt6RJVYMzb8zIHIml+nRXGM49ZG6t84KL7xHj1YcikpnJcdsha8boVlULSrODnoCdjO0FtU7TO49Ropw5nu6WtUOV9GlOTG2i/Bk4zOQ4m5t/I5GQuDv1jcJ+IaicKqWNtSCOXOa4PQ8/vMfitxVumbRuWOPzLvC+DXV2Fo2Y2GA7Nsq/eZ4qSVx9nRkoKP7hrK0qX92lpbjBJ3Y/tHUmd1Rp2nA7LTTUasDLH5nPcypwvh9D4fs3Zn8Ss/zPjn6D0mfVarxKsWY+QHv0l8IrGrfZjnJ5X/CZuri9dnO4bZQZNP4a6EOT+5up9BJNhU00tuhOJAEclznvEbt2L/4EVsbA7/yEr3amsnhio6L1ZTgn7yepV2OfWCqOXJ7coCgFtwzgAk0EGApJOTIX9f8AT0QKbBCdhiEqmnoBcYVN+eMTEuro1Tq5IPkB/qYsnRbCLkyneVCXZdesLsD9XrM24bCkyzUbnkyhctlcTOlyZuWkaPD7EWVQXNdg1aouwHJB6HvLlS/C7KxY9lBY/wApl8Dumdv0tXLaVY0z6Y3E1FvERRpKBemMSzNGqaK8bbtMlVFd1BIJHPeAyF2KjVCtePVTCjKntK7Fh037mUpFhPVg5jCpg7GC83MmNnEKAtpXA5jMmlwrc1Eog5O0MAFGYnJroOKfZa8ZPpH4ilTxDFJ5y+xeEfo9hNnSPQ/mN+jpjkWH3h4p3eKOKCFso/c35jigB+5oSKTxQDBAOTGOB6xdYpICJAjat+UeMIEDNviSJiigA2oD3nMfHi1W4WKiVlVUO6Hm5PadQZxHxBXfjnGqPDLViaaN5iOQ7n7CJNXGi/x1+/L0jJ4P8OVbzgNzevq8Uf6nHXB3P+H2nUfDbVeH/DlNuJrofUxUMMEgnbM2Xe34XZJTHlp01CovWc1etccVq66hKURy/wDUqkow2WyySy2n0DqVKnEq7VH8tEHYdIUlVUIg0qPyYiVpU1UYCrygCTUPpM8pNuyW10h8lzheUTMFGlT7mJs40rsOsCxHLliQKMhNRtSt5NxyxHrOibuQqgczylO6u9AKoSPUDJmWf1Nc7lsc9+cVyosjCwvEr01fLTytMd+bTMqPnmc+st1qZBC6dXXbpM+4YBiAR9pTJNuzVClpAaz4B7SjXbPWGrMScAEknAA6zuvg34KOafEONU+zUrc/1b/KX4cbbFy5VBbMv4Z+GKtOwq8YvQaY8M+BTIwTnbUfTtMNmocOuqiVaSBahDK5Gw9J678SHw+EuqgDUQv2nB1uGU7wN4ifbvNcsUWuLMUM7UuRl219RqDFHSw6aeUjUBZs8oZOAXdlSYWTAoDlabHb7GTp8N4pWUaqNKmcfuqZ/pMTwyT0bVmg1bZVION+UC9REBOZqL8O3NQZr3ZDfSibfkw6fDFnnNZqtQj6n2/ElYGI/IijAS7pahlhv6w36mmw2ZfzOqocNtaNMU1o09A5DSDBVOD2BBItqYzuRp5w/Fv2R+Wvo5rxV7xTqhY2wGBRT8RQ/E/oflr6PQztFzizvFntOmc0XSKNmNqkkEjFIaosnEgCWYsiRzFgwAmDGzI4MWSNzADO49xSnw+zcg5qsMKPWZfArW24Xbm71+LeVlGoHkmd8TN+IqderUdq9YPTOQCExiA4bxAqngXA3UAh1GQff1lDyOzZHH/i0zZuGNxU8Su5b+yJXrVgo32AGyiBp1fE1sCx7ZGIPQWbLEzPJ2KhyWqtqbYSedI/p6SLMF5D2lepcIpwXAPbMgbsM7YBlC5udIIGd+feNUuNecMMcyZSuby3VfL52PYbCQ2PGLC0jrJJGF7mFqOlNdTlUU/UcZmQLupqHhA6yCMkZO/YTY4Z8JcU4m4rXhNvTO+qru59hIinLpDyqPbMm9vlIK0CWz+4jAHsP84uGfDvE+LMDbW7LT/4tTyr/wB/tPR+F/C/C+HaWWgK1Uf7yt5jn25Cbe2MdJfHx7/2KZeTWoHNfDvwfZcIZbiuRc3Y3DsPKn/KP8Z0so8T4rbcOTNVi1Q/LTXmf+05W9+IL65JFOp4CHYLT5/cyyWXHiVFShkyu2dH8QgNZKmQDrBxOfCooAAHPOZn2VQteqajszOCpLHM0DuDkBum8iGVZFYTg4OiYAPTMYjbbnAl8EZOd+oxJawSAM49Dzj0ISO3bMYnPLGBIGphsEHsTBlgRk5yRyPWABdYzzB9pBnwDhuWSRnnA68NpXBydyDuJLWoyFx6k9ZNEBtNI885ilEijk8/zFIpgejZ22i3kvxG29JaKNp3iCiPkd4sjvABtIxyj4iyO4i1L1IgA+I2JCrXpUhqqOqj1Mw+JfEKUwUtdz9R/wAIkskYLbGjCUujXvL2haLmq2/RRznLcT+IqtQlKPkT0mReX1S4YlmJzM5iWJOTMGXyZS0ujZjwJbZoPxKqA+cVAw5NIWqXFxmr4lOn9IwZnVWY/KDtLXDv1F1SejSZEdf3M3T0Eqxybey2cElaNhajA+HVKEjkU6+8c1FAOTjpKlO1e0QLUqM1Q7bduwlO8vdBNOmy6hsW3bHpLbrsp429F6vX0EKBknv0Ezbk0zdDB1qNyV2yYOxtru7wttQeo3Vun5nQWPwrqIfidxt/w6R/qYyTl0M3GHs5orc3dfwLZXqsf2IM4nQcM+CrmtipxKr4K8/DTBY+55CdRZ0rOwp+FaUkpL/Z5n3MI17TGfMJbHHBbkymWeT1FD8M4LYcNA/S26K/Wo27n7zRx6zHbiSJyMrVeLgcjLVkglop4ye2bzVAvKZPHOMiwpBKZDXDjyjoPUzMqcYY7KZgcQuWrXdR3OTnA9hKs3kVHRdiw8pbI1az1arVKzl6jblm3JgyxkQcjMZ32nMcr2b0qH8U02Vwd1IM3NQYBhyO6mc275E1eFV/Gtguoa0Ok+00+LOnRn8mFqw7ONWAPcmMXJO4XfqTJVRq21bnliVcjJ14PqD1nRvRiLDMMZK46AZglqaMOEGx6GO56DHPqekiWBO2Bvvvg7wAI7akDYwDuQfeBFQ/Lv6xU6nKm7ZPP3j1FwAcAb8zBP0BLxf/ADTFIePjbSNvWKGw0d74yd4vGTvMUVW7xxUY9TK/mYfGbJrJG8dJka27x9Z6naHzMOBreOg/9zN4pxqnaKUpYaqfwJlX/EigKUj7tMCtVLsSxMpyeS1pF+Px09st3XEq1diXqFie5lZnI5neVxhdzIGt1EyOTk9mtRSCsScgSKrpOWMEKoDHeRFUFjuYVokm7FhkbSqXqCoGQsjDky8xLSnWMDmIxo4HrFqhv4PU4nfvT8N6wK8iQoViPebHCeD0PDS4uhrDDK087fczAqMQQAM/edRw59VhR5jbrLse+ynKuK0aguhSTRSVUUclUYEE95UPMyszQZYS6zPQZrlzzYwLVXPWQLehkWJ6An7QATMx5tBsfzHw/RW/EiUqfQYWMQz5gexmfVJNQ79ZoGjWPJP5zNc6aje8oz9F+H2OW6CDZ9oi2RiCZtpkNFDM0Lwyt4N4FY+SoNJ9+kAT2gauenMcveNCXGVhKPKNHWDzAAqQCeR6StcU9S6x8w5DvI8Ouxc2yVCRq5N6Ec4Y5J2547zsQlaOTONOitTqaqedO42xJLk4HPIIHvBV6TJ/Gpah9Sjoe8jTfJ2PLc5PL7R2hEydUEeZTuAN/SEputSnkH8wXzKPLsO/UwdrVAZkyMZyMiQyf4Wwgx/7ii+8ULCjpBQfr/KDrPToD+I4B7ZguOX1za0vD4fQetXPPSuyicvhyfH4pVPiHfwVbYe5mbJUdGjFjc1bZ0631AglWyBzPSZ97xUE6EIAmNW4gGTYgKPlA5CZ73ROCpznrKHkfSNEMCNSrXNQ51YErVqiBMZlEXGTudpXueIW9EbuWb6EGTK6stpRLzHUBuTF3GZhVeK3zsRa2QCdDUY5/lAi443VPJVHZFlixMVzR0wA9IsAHO2Zi0DfLvUp3TH/AJlx/wDmWqV3cqSLi1dRnYrv+dok4tDRaZpK2DHeqNJztKZuUYbNv67Ss9fB+YfmVospFxmDOMHM7iwthTsqCNjIQZnDcHpvdXVLKP4Stlnxtid4K6tghgPczZijoxeTLaSCeCvaR8JB0i1qf3r+ZElc/MPzLuMTNbH8NcfLF4a45Ra0H7h+Yg6n94/MEokWxjSHQCMVUcxFrTq4kS9MfuGPeNUQtj5UftnL8SQ0r2qOmrI9p03iUhvqX2zMTj6oaiVUIIIwd5T5EU4WjR40mp0zJ1Z3kHO+IjgCQacs6IsmRbBEixOYtXaTYBOH3BtbrDHCVep5K3Qzcp3CsfDfZ+05x1VgQZetHF3RNCof49MeU/UP85t8bIn+rMfk4/8ApG2cDJA2xjeUbqgynx6PMfMIC2u6lu60Ltshj5H7e809WDtyM6EW12YGvoz6NUOdLBgQM7RmytYMp2PMASdzbEOatHvnB6QQqZXB6GM0KmXBU/tCKUvFojmTmKJxHstcWvLz9Q7oXamxyAvSY1X9TcN5Uc+mDOhHeOOc5rt9m6OTitI5ypZXaKuRz3OJFbSvhRp5CdOORiIGTsPxJpMPmkc4OH1X2Y4B7S3Q4OiY8g9yJsEAbgRtRzzk3XQjm32V6XDaY+bA9BLKW9FRssjqJB3kdR1HeD2RbLAp0u0fw6BGColbU3eMHbB3kAFeztnzmmvSRSxtVP8Aql/EgHbzbxa223kUg5Mu0/CpDCqMSfjKP2iZ5du8Wpu8axaNHx17CI3C88CZuo55xMx7ybYUjR/UDtG/UKJnhj3kcnB3kcmHFGibld9pA3I7TPJODvGLHvC2TSLj3HoJSu3LoRiMSYNyTnMVjx0ykw3kQJJvljdZjZuRBoPABzCHeDbmZIDHcxtRRlqUzpdDkGOZE9Y0XTBq0a/8Lidp4igBsgVF+kwFvdmxdbe4LGkW006hBOPeVeCuy8ZNNThHptqXoccppcTpI9Fgy5ABM7GGXOOzk5ocJ0i5rBGFXIx0lSvSBOscuwmf8L1qlW2C1HLBXKjJ6TXfYnHeXRe6KZIzTzPlEUslRnlFHEP/2Q=="/>
          <p:cNvSpPr>
            <a:spLocks noChangeAspect="1" noChangeArrowheads="1"/>
          </p:cNvSpPr>
          <p:nvPr/>
        </p:nvSpPr>
        <p:spPr bwMode="auto">
          <a:xfrm>
            <a:off x="63500" y="-619125"/>
            <a:ext cx="192405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http://t1.gstatic.com/images?q=tbn:ANd9GcSMvhWoukeVPuDkAu4N_eXntaS4dhJSWjvIQILr43HTYXmUTzxY3hRzOfd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22" y="1992653"/>
            <a:ext cx="3862902" cy="256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34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2048" y="5388000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S’habiller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 descr="http://vercors.univ-savoie.fr/ressourcesenligne/cours_hh/new/LEA_L&amp;C2/L&amp;C2_10/get_dress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875" y="1059626"/>
            <a:ext cx="5648370" cy="430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07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20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coucher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4899" y="4671359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regarder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 descr="http://lh5.ggpht.com/_jR9d0NRexI4/TATYc5F5ZaI/AAAAAAAAATQ/r8AtUDqCJUE/go%20to%20b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340995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1.gstatic.com/images?q=tbn:ANd9GcQl7wmyHQiTec4apzjGeNDb-wwW9sxp3QJm_ttdmgZuDq0W6mm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141" y="1651715"/>
            <a:ext cx="3575539" cy="280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5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479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Les verbes réfléchis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2048" y="5388000"/>
            <a:ext cx="4264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bg1"/>
                </a:solidFill>
                <a:latin typeface="Kristen ITC" pitchFamily="66" charset="0"/>
              </a:rPr>
              <a:t>Se dépêcher</a:t>
            </a:r>
            <a:endParaRPr lang="fr-FR" sz="4000" b="1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BQUFRUWFhYWFRUYFxwYGBgYGxsdGRgeHRYcHCYeHB4lHxgXHy8gJCcpLSwsFyAxNTIqNiYrLCkBCQoKDgwOGg8PGiokHyQsLC0pLCwtLCwqKSwsLCwsLCwsLCksLCwsLCwsLCwsLCwsLCksLCksLCksLCwsLCwsLP/AABEIAOkA2QMBIgACEQEDEQH/xAAcAAEAAgIDAQAAAAAAAAAAAAAABgcEBQIDCAH/xABNEAABAwIEBAMEBQUMCAcAAAABAgMRAAQFEiExBhNBUQciYRQycYEII0KRoTNSYnKTFRgkU1SCkrHB0dLTFyY0c3Sy4fAWJTU2VYPD/8QAGgEBAAMBAQEAAAAAAAAAAAAAAAECAwQFBv/EAC4RAAICAQMBBgUEAwAAAAAAAAABAhEDEiExUQQTIkFxoQUyYbHhgZHB8BQzQv/aAAwDAQACEQMRAD8AvGlKUApSlAKUpQClKUApSlAKUpQClKUApSlAaniXHPZGFPFJUhPvqEnIDpmKQCSkGJjYa7AxGeFvEEm59kvigOL81q+kBLdwg6wIJAWJiJ16dJl2OYUm5tnmFzldbUgxv5hFedF2fKjDcZK2Fsqz21wk6BJBjzndEgREapgkEVV2ty8aex6Zmvk154+q/wDn7n9uf8ddrNtbOAtu4zcvZoGU3WUd9QcwPTttUa0T3bPQU19qjsO4TLMOYdf3LatwrmpebURIAUgAJUNTvPWpXgnictl1Nti6UtuLMNXDYPJd6QZ1bXtp69NJlSTEsckWNSuLbgUAUmQdjXKrGYpSlAKUpQClKUApSlAKUpQClKUApSlAKUpQClKifiF4gtYWxmVCnlSGmp1Ue5jZI0k/2xQEmurtDaSpxQSkbkmKh2K+MmGMHKp/OrqG0FcfEjT8apS+dxfGiFuE8k6pE8pkbjRM+baJ81cb7w/YtQkXDy3n1/krZlMKWdozHMQmftFI2OhNV1Gig6uiz8X+kHZobUbdLji/spKSmT0knQD7/garPEvEnFcRzBCSpuZLbbIWkDoDKVSR0J1rbcL+E6EpDl9KlGCGkqhKRGyyBKj8CBp1qwLW1Q2kIbSlCRslIAA+QqjmjSOJvnYqKz4YxYmQjLEH6zlAH5K0PwrbW+M4pYzzrNDiPtKbbSmYEyVsiNJ3KTsasyvtU13yjVY64bIO1jGHYoA3cIDbw0CXPI4D+i71+B+6sDF2F2p9nxAruLB0hKHlauMK6SruPxG32k1J+KOC2L1MrGV0Dyup97rAV+cmTtv2IqOcN3an+fhWI+ZaEkIXuohOxBO5SCFpVvG+1SvoVad0/wC+pJvCTit9Fw7h90vPyTCVzOZEwkzPqiCNwrXYTcVeWOAUO2+MpaWo5k81pRP5qEkpidQPIkj0r1PWqOeXUUpSrFBSlKAUpSgFKUoBSlKAUpSgFKUoBSlcHXQkFSjAAkk9BQGu4jxxNqwpxRAgEyegAkn5Dp8K894Bhi8YvHry9zloKhKSdzMhHfKE7xGp9akXjDxYLxTdnarC1uOJQUpMwB0VB0JUQSNdE6jSud3fpw9lmyskh25UmEIG0n3nXOwmTr27Cayk+h0RivMzOIuIvZ8lvaoDly4IaaGyExGZUaJSBsNNugFZOA8P8kFx5QduV/lXiNT+in81IGgAAnr2HDhnhkWwUtxXNuHdXnjuT2T2SPxj4Abysm/JG6XmxXFawASSAACSToABqSTXRfYghlOZxUCYAglSj2SkSpR9ACarvi/GVOHLfOKt2N02rety6npzIORAMTCjpOxiaJWJS0m9xzxQtWDlbJfV15ZASP550Pyn41gWnjFbqUA4y62D9oFK4+IEGPhPwrQcNYxc3DgtsItWWZ8yllOc5QT5nHXJEagbb7bxU2tuCMTWk+2HD3wJhpbY106OIbGQnaddq00pGWuT4fsb+wxBt9sOMrC0K2UNtND8D6Gq+4u8uOWJRoVBkEjcy4tBn+b5fhUpteAX7F5DliCphwgXFrzASgkaLQtZAOXYiZIHWfLCuO+YxiC7m4BbUiE2jZUCpZSPK7AUcrYUSr1V5d8+WIrcmcttzP4Ow72niF5xsyhC3CVDY5vq9/mo/wA2vRlVV4G8Ili3Fw4IU959exEIHySVH4r9KtJboG5rWKOebrk50rqbfzHSu2rGaafApSlCRSlKAUpSgFKUoBSlKAV8Jjevtafih6GI/OUB92v9g++obpWWirdHC+4obRPLGcjc7JgbmaqDjjHE3ai3dYultHVhlvyafnZVqJ+ClfKsbjVCeZ/5hd5bcEFFoyDzXNdCqY777dtdTqLW/b2w7B+YmD53kKXmAPSZG/6R7dKzts20xW399iVcJ8I2jKA9ala1LSQl9XvQdyhKkgD4xt367+zwlppSlIQAtZlaz5lqPqs6n4begqHDHcYXo1YttZfz9ARsAM7g2jpWYzZ4u8BzX7e2EahtAWvXfuAR6K671m0/Nmqa8kSu5u0NpKnFpQkbqUQkfea0DPFSrpeTD286QYXcrlLKdpyj3nFAHbT7qwLrw/Koccc9rcGsXKnAif0Q2ryiRsZ39K1uMcN4rcI5RXbNM7cppWRMdBoiSPSYokg5S6HTxx4lBP1VguVbLfEad0oMdYEqGmgjvUQ4T4RuMTuMqM0E5nX1SQkdST9pRnRMySe0kS7hvwRccXN06lKAfMG5USP1iABOvQ7VeGC4K1bNJaYQlttPupH4k9ST3OtaWorYycZSdyMDhbg9iwZ5VsmAYK1q1WtQESo/1AaCTFbrketdtKzNFsdKmDUE8XcCD+HOOJSOZbw8hUahI/KCe2XzfzO8VYNaviBkG3fCgCCy7IIke4dwalbMhq1R94Vxb2iyt3RAC2kKIAyiSPNA3jNmraVW/gTinMw3lndlxSNuivONZ195XbpVkV1R4PLy/MZNmNDWRXVbDy1AfFTGsRZXat4UZcdLuZAQhaiE5NfPIAGb8d6h8m0NoosOlYmFc3kt+05OdkTzMk5M8ebLOsTWXUFxSlKAUpSgFKUoBSlKAVpOIcKXclLaVKbTlJLgiUk6eUEEZgAYkRrW7pUNWTF07RA8L8KLCyzvkOvOiVc15eZYPoQkAHpMTWhxbGVtkJat3n1kSMoAbHxdUYG22+3eraqNcTcMu3Elq5DCohJ5QXA/nK3nrVJRs1x5NK3KycuMVIWVCwYT9lSlKVAOxzAlGmg1Gs7V8S7egA/uhYLUBOQpSEk9RmSrMB6itfZXr+G3rjGJuLcbeUOVcKMozJkazOWZEjYaHUGaml1hrTqcrjba0nopCSPxGh1Oo71m9jePiWzIy/xLf2/+1WQcQJly3USI6HIZI011jptW6wPie3u0zbuAkCVIOi0/FPb1Ej1qLrS028pm0uHcPeSpQS24c1u6JMKQFEpAMzodO0itMvAXHbpIUE2V+FFTakghi4+1KSJyr11AkEHUAyDNJkami+rC2CUpT8z8dzWNxfxEmxs3rhQBKE+RJ2Us6IB9J39AayMFS7ym/acheCBzOXOTN1yzrFbAjvVQ9yvvDuyu7xgXmIXNxLiszLSFqZQlAUTJSiAsK0gGRlA1M1YVKVLdkRVHFxsKBBmCCDBIOum41HxFRLAOFbm2urgLeDti5+SZWpalNSrVICpGWFKT7xmBpvUvrivalhqykPo/XJF1eNiMpQlUR1SvKNe0LVpV5VQ/hS0Gsdum0SEJFykJkxCXQEz3j1q+AK6YM87MuDPbEAfCo1aOB3F3/LPs9qygKKfdU6ta1gK6ylLR+XxqTVC+ACHLrFnhIzXymsp6chCWyZ9SSY6VBsia0pSgFKUoBSlKAUpSgFK6lXAHr8K6V3R6aVNFHOKMsmupdyB61U3iR4m3djfs29u0hwLbQvKQpS3CpSk5RB8uqdIBM/dWdaeNFkARdh+1cBILbjSydPVIPpvFVcknTDcmriWKu6J20rqJneoP/powr+Un9i7/AIK1znj3hwJAFyYJEhpMH1EuAx8QK02Rg1J8m78QuCRiFspCYDmikk7ZhsfulJ9D6VVFs9jVlbFs2/lbBIUsBa0JHQAL1A1iUmB6DS0+FfFOzxB/kW4eC8qljOgAEJidUrVrr1qXOtAiFCR2if8As/CqOCfBrDNKGzKmwG9ZxWySHwhxQADyIgpX3EapmJBGm41iKjN2leHOIt70F+wUr6p2PrGVdClQ8yVJ7DpJT1FceBMOZvsUvHIcaaSHHEsNKUhaxnASmUkfMSJJ0jcSvEeNLFTos7+xuGGlnLnflKYEhKiAokCR7wJjfpWNUzu1pq3yWbh76VpSptQUhSQpKgZCkkAgz1kQZ9ay6wcNtktIQ22IQhCUIEzCUgBOus6Aa1nVQuYV3jTDTiG3XmkOOGG0KWkKUToISTJ10rNqlPEnw6vX8WD9o3mQ7yjnT5Q2pMJJWrSDKc0id+9XLePFDa1ASUoWoDuQCQO9WaKKT3s7q+ObGozwnjb7mFIunhznltuPBCExm8yihASB6JT1+dRjwktL7+Fv33OSlwhLbbqlyDJUopSsyEiQmY1+RpROrgj/AABaFviS9Qogke0nTbzOJUPwNXkwPMKpfhMf60X3we/5m6uq0GvyreHmceXdxXqZZqF+EVpkw7MQJdfuHCeqpdUkFR6mEga9hUwunMqFKG6Ukj5CajvhmwpOFWmeJW3zdNRDqi6N/RY/60LEnpSlAKUoaAV1rfA61jvhQ3OldVWSMZZGtqO9V2egrpUsnc18pVqMXJvkVHsf49s7J5LV07y1KRnByqUImNcoJBMGNOlbXEMVaZLYccQhTqsjYUYK1bwB1P8A07iqp4+4HxHE3ULWmzb5eZKClx3MUFUpCpSRI9ANz6U9DTHjctzuTj1tfcRW7tstLqEWaxmyqEOJLqtAtIMgKBkd6sh63Sr30pVG2YBUfCRpVI+HPDztljgYfy50suGUmUkKbzCDAOx6gVeVfPfEW++/Q9Xs0ahRj/ue1/Ft/wBBP91P3Pa/i2/6Cf7qyKVwWzppFa4QwlHFToQlKR7NMJAAktIkwKtqqxt7TJxQFTPMsiqO0Dlx6+5Pzqzq+o7K7xR9Dw+0KsjK1x7wudauVXuDvBp9RWVtuQpCysyoJJScoJ+ydNdCms7BcTYxmzcZum0B1BU3cMzJbWNM6eoEiQQekSesvxpparZ9LRIcLTgQU75ig5Y9ZiqUaxPDE4Sm0bbcOIhIICGVh9NzOv1uUEBJ3AOw0E1bJya4Juty5MJti00y2tZWptttClndZSkJKjJO8Tv1rZ1Vvhd4gl+LK7LvtbfMlTkSvKoynuFJT318p7VaKDIFYtUdkWmtj7X1O4+Ir5FKgk0fA9oWrC3bUQS2laCRsSlxaTE9NK3D/T1NavAMPdYXcNrhTJdU6wrNKgHCVuII6ZVlRB2hY7QHFGLC2tn3iY5TS1DUDzAeXfSc2UDuSKl8lVsis/Ct0XGN4i+YX+UyrHuwXQBBGmqUj4xNXbZjeqe+j5hxFtdPmfrHUoHYhCSSR6y4R91W2vEWmUy6tKJk+YgaDc10pUjhbufocsbukt2zy1zlQ04owJMBJJ0+Vafw1vQ7hNipIIAt2ka9208s/KUE1GOPfFexFpcNNOocccaW2lKTm1WmPeSCkaKnfpFRXw64xvGLO3YLBbYQ5C7l5XLSELWSEtgiVq3AAJ16RtBoXtStPwxj6LtgLQqYlKgdFBQ0UFJ6KB0I7j4VuKAUpSgBFYztt1T91ZNaDi7i5Fi2nyl1905Le3R77q+w7JHVWwHrAqUysoprc7l37YdDRWgOqSVpbKhnKQYJCd4B/wC9KyKp/ElvYfdsX9+rn3d06hmEp+ptmiRzEoJOq8pyJ2EKWfNMm4VJI3q5ytdCA+IjHMvsHRmAPtLi/WEJSrb1yxPrUqFQvGFG44iYR9mztVOnp53NBB6iFN6GNlVNKtE78CqBWyf/AHUf+F//ABFWZVX2b6XeKHFNkLCLcpWU6hKg0EkEjqFeX46VaFfOfEf936Hbg4fqKgXET99dYoLC2f8AZWgyHVuAedSZIUUGNxmCYzDUTU9qH8c4fiC3rdeGFCSG32luKUAUBxTRkA/7sGUyd9Nqx7I4LJ46qvMtmvTsbi24PVbAOWz77r6BB9peW4l0blJmQ2T0UgDKQJChIORjfGrVqvK41dKnZTTCnEE9swO46ioPwtg/sOON26HXVhyyU6+VLJDj0qBWUk90yJkiTrUmxPgi41XZ4jcoc6JfKXmz3kFMidNdY101r38LuNx4PNyrHq8ezNlhPHthcmGbpoqJjIoltc6fYWEk79K3gt0hWbKkK75RP3xNU/d48WXQxxFZskKP1d0lsKbMSRrBMa9IInVPWtqnA32kJfwK8Jb3Fs4vm26hsQlRJKNoidO6a019SP8AG1K8bsg3FzPsHEYdgJQX2rgEylOVwgrM9pzyfQ16DY2rzT4ocQOXVw0bi2VbXDbYQ6JJSrUlJTPSFHvvud69BcJYhz7O3d1lbLajJkzlGaT3mTWeTqbYbSpnZxRZl2zuEJRnUWl5E6glYSSiCNZzAER1AqiOGvFjFkKTboi5WSEIS6grczTtmCkqJ/WJire4z8TLTDvK4eY9p9SgjMBpqonRGhkA6noOtQVv6RAzjNZQidSHpVl6kDlgEx0n51EU64LTavksfDG8RhtV07ZjYuttsuT6pS4Xonpmyx6VC/HTHOXZIYB8z65V+ojzHrsVFHcafCrNcdkCOoB+/aqRuHBjXEKEDzW9uYO5SpDRzLMfprOWexT8KiKtib0xLO8NeHzZ4aw0sZVlJccHULXqQfUDKP5tQnxSwv2vHLC2cktcgLUn0zuKXqNRmDaRM6aVbwHSoHdID+PPugDLa2zdvMn33CXD8ISoiNe9dDOLHu2zvwng2ztgOTbtgj7ZTnXtB86pO3aunjF5IFmlR1Xf2gAOswsk/gDvW/qN4qebido10ZbdulCRufqWpSRrqVEEag9qqbGCy85h+NWwYWS1iK185lWqUrGWVoPQmRp6EdotzPVNJa9p4nt0iItWM6iDBmFKgzvq6jboaubJQHKlKUBAfFbxHXhbbaWWc7rwUG1n3EkQDIGqleYQmtR4f8LPBS7/ABIqXePToo/kmyB5co0SoxqB7oAGmtS3xH4PTiNi41H1iQVsK7OAGPkdUn4+grU+H+KquMPYW5PMCS25OhztqKDI7+Uf19avDk5+0NqOxpPGu3CsKWo7odZUnXYklHz0Uas6xEson8xO/wAKrbxn/wDSHv12f+etx4i8Zpw7DN/r3W+WykGCCUwV7gwkGdOpT3qZlcHH7/waXgQc+5xG91h65LTR1ALTIygjUgyT96T3rD8UuIHkG2s7RZbeulgFYmUozBIhQ1EqmY1hJ2nXf8B4T7Nh9s2Ynlhaoj3l+c7b+8BPpUB8ZXCzfYe/AKUagTElDoWR6CFJ19aStQ2PQ4iTLgTw6aw0FeYuvrTlW4dEgTMJT0EgSSSTl6bVLq4M3CVpC0KCkESFpMpI75hpFYN1xHatkBy5YQSJAU6gSPmqvkpOeSVvdnctMVSNjStP/wCMbL+V237ZH+Kn/jGy/ldt+2R/iqO7l0ZOqPUg/F2EquceabQ+9bn2LNzGiUr0W5pII0PWt3ZcF3TU5MWvtYnNlXt2zkxv0rXIxRl/iFtTDiXAmxUnMghSc2ZRIKhpsoHSd6n9e9gbjiivoZwxQyW2vMpzxA4TxhzyF569YBzJAKQQZgZmgZUR3AOhJ01rX+GV/e2VzylW1yplww4gNq8ih9sAiJEQdRI+Aq2sd4wtLP8A2l5CVaeQeZzX9Aeb76g1/wCMbjx5eG2q1qOgW4JAOh9xOnfdXat7bW5R4oQl4Xv0W5k+Odsk2bSpQFIegTGYpUkg5esSAT8q3ngfiHNwxKCT9U442dIgSFiD10cOtUfxizdC4Bvl53VoC/ezZQSQE6aCIOg0FWJ9HrFAHLlgnVQQ6kSfskoVA2+2mT6D5TXhMpybyO1Rz4R4qtMJXdM4m077WXiXHI5/MG6TKiI94mdZzSewsLAF4ZiKDcsMWzhzecrYb5qVDbMCCQYAIM7bbVw4x8MbTEVhx7mIcACc7ZSCUiYCgUkHffeABXDhvg+2wdl8odcKFZVuKdKfKGwrbKlP5x/CqtpkJNP6GB4scYGysyGzDz5LbfdKY+sV8gQB2Kgela/wH4X5Nou6Vqq4MJ6w2gkfeVZvkkd6q7ibic4liHOdbdXboUEpbb98NA94IClaqPqT2qUYd7DlUmztcZMeYobUtInbXKrSYAmOlaR8JlOLyedF141jTdo0p56YTACR7y1HRKEgkSonQCq9Y4kTYquTes3aHHH3bhalIQoZVRlgpdUMqUpCBBI8lLomztvaDaFq6W4hqxQ68q5cDi9CooWooQQM2xmN4mt8jhO0zhxVswXQQoucsSV7lWv6UmrNtmUYKK2dmdb3yVtB05kJKM/1gyqSmJ8yekDWolwHd+0LvcQXKUOuZGsx2ZZG+2m/fcK7V1+KuOKQwi0Y1fu1BAA3yTCv6RhM9s3asbjVXsOFM2LBzOuhFugASVTq6QCdMxMf/Z06CxtvBS2VcP3+JLn65zlND9BJzHvoBy0iDplPpVs1oeB+GxYWLFvoVITKyOq1eZZ+8kD0ArfUApStPxNjhtmgUILri1obbbSQlS1KMQFHQQMyiT0SahulYNxVWcDulGIYvbiShF1zUyZOZ2Svp3SPuq0UbD4VVvCDR/dfGVQYLzQBjScqjE94I++rw5Mc3yMwvF+2XciysWoz3FxPWQEpiY/NHMJP6tcvHzAHHGbNxCHHEsqWHQhJMIIT5juB7saiNa3/AAtZ+1Yrc3hILdqn2NnYjPot9Q9QVZJ9SNYqwKSe5OFaYIq6y8UcNVkTzw0VAQlba0BOnulWXII20MaaVk3PGWGOJKXLm0WkiClRSoEeoIIqfXOFNORzGm1xtmQlUfCQYqqPGHw2Crdo4XZIzpWpTnJQlKsmU77E69BNTrZ094zuu7rA3cvMXZHKnIkBeUBMlUBKCBEqUduprrSvBmk/U2zL2bUBq2VcZjtAcKFJB9CoCqQwnALt45rZl5eUjzISqEmY94aDX1qR4nxdidqgMPvAKIPVC3kieqxJE9CdY17VVz6UWTtW0SLHGbQvJuL63Ys2UIIatEJTzniqfM4hsCI0gdOp3qvcQtvaLharK3dDZUMiACrLPSRtJmBPzNSng7gNdwsXF7JQYUlKjKnOxV1CeuupkdKtFCABA0G0Db7q5p5afU9HB8PlmjqlsvdkL4Ks7i3abKMPYbfAUk3LrigSlRO7SZMjSQYmPWtm5fPvvKt7m/KF5Aos27fJlJGsOqBUoddD326SOtDxHwyHyh1khu5aILbnePsq7p3+E/EHLvG3ud77FHHHw7/R/ivc0V94Vt6Kt3VhwGfrcriFfEZf7D8Kl+G5ktpS6ltC/dKUHyEgbpEDSBMdAPStM1xhyiEX7SmFxOcArZI2kLEkSeh9Nda54rjNk81CrptMELStDiQtChqCnczEiIO5EVD1PZmmPuMdyx0n04+/BHfFXh5S+XcNJUogZHAATCRJSrTYakfMVF/DriZNhfNvO5+XCkOZdwFCJj7WUwqPTvUywq4xG/U+ixuGi03CectvlFRUD7uUKgiDrodjFaJ3gdC3DZWs3N5Oa4fKsrLIBghPVWqhmUZ1EATMdELUaZ4va9OTJrx3v9/pR6IZxJCmg6lSS2UhYcny5SMwVmPSCDrVM8YcXP4zcjD8MBLJP1jmwcCTqpR+y0kwe5MfoiuCfAm//Ji6a5KiCrzODtP1UQSIHXoNqtbg3gm3w1nlsAlStXHVRnWekkDQDokbepJJ0jj8zz8mfakfeDODmsPtkstwpW7jhEFazuT6DYDWAPjW/JpQ1tRxuTfJU95jjd3jwDy0tt2aSlhC1ZC4+rdSQfe2MfqJ7wZrfXyGW1uOqCUISVKJ6AfHr0A6kgda0vFnCT7ylqetbe9t5VkCCW7tpJMwlROVcRMApJnrUTVYWKot7rEb5CUlM2t0ssjKmCAQtA8vQeadNNprNnXGq2HAdm5f3ruKXKcqEym3SZhMCJBIiEpkSPtEncVJeBsK/dK/VibqT7Oz9VYpUPeKfedg6bkwQd/1RXQZxNXsOHZU2aAEXNygDIEiPqWY0JIgFQ0AP32ph9g2w2hplIQ2gBKUpEAAUJMilKUBEOMPE61sCG1Z3rhUZGGkkrM+7J2E6ep6A61EL61u1Wd3iOIkc8WzwtrePJbIWkg+vMKTBO4Gh6gbrxJw821xbYq2AQweXdJjUsLMZge6CZ+e+lSK8tw+wtAV5XW1JCxrotJAUO+iprnyyaopJ0cPDZU4TZTr/B2/6qjeDN+zXOMKWkpSHw+AkCSjk55SBuTB+c9a6/CrHlW84XekpfZUpLBUCA80NQUE+9Gug+zHYxPXsEQp8PiQvIG1RstAOZIUO6SVQf0lDY10QkVyR1RpGt8PsBNnh7DS55mXO6TuXF+dcz1kx8qkVK0nE/GNtYJSq5UoZ82VKUlaiEiVHKnXKJEnYSO9DU3dKrv/AE84X/Gu/sVVHuIPF27vRycDtnjmkG4UjYTEo+wn9ZZ0nYHWgOHj1xqlCW7K1dUHg4HHeUspyiDCVZdyoqCsvSATuK0fBz1viDSXLhpty4ZhC1KSCTuUqjYyO43BqQ+HXhmbVRu78hd0olQBOYNk6lRV9pw6+bp8dRXrnETFtjTy7VX8FW4UrI92FQVKTH2QuSPT41jPxLY7uyZO6mtfyvlfyWtSuKFggEEEESCNQQdoNcq4j6s6rrNkVy8ueDlze7PSY6VobfjJCVFF4hVssEiVAlpUa+V2IPzipHXFaARBAI7HUfdVk15mU4ybuLr7GnVxhZdbln+lUS4j4mwwsr5TTbrhnLDJRCj9pSilJO8xrP41MzwtafyZj9mn+6uTfDdskKCbdkBQhUNp1HbarpxXU5smPPkVPT+zI2xxSu0w6ys7Fv8Ahdy2k5kpEArOis3urcjKJk5Y82oirL4G4PbsmQkeZZhTrvV1zqok6wDMD+0mqvYvDg102HEl2yUpSmyQFLt1qBC8h3nLuNMw9RV44dcIW0hbagpCkhSVDZQIkEfGa7IVLc+c7S5Yk4vnj0X5MilKVseUKUpFAZzKfKKwsX4ft7pOW6ZadEEDOkEid8qt0/EEVngV9rM7FsjEwrCWrZpLVu2lttPuoSIAnU/P1rLpShIpSlAddxbpcQpDiQpKgUqSoSCDoQQdxVeu8OX+GrQnDU+12ZUZtnFpS4wCZhp1ahKeyVTB+M1Y1KhpPZirIpdYAm/ZCby1UiDIStTfMQrQ5kONrVlM9QRMaiKzuHWrtoFm6IeSn8ncSAtSZgBxP8YBEqTIVqdDod7SqRxqPDKpUKgd5iN9d3Czh7DKGmipsvXIUnnlJIUhASMwQFBQznTsO88pV2rLp0Vld4xibSSVYMFxAPLuWlz0kICCqPloN60ifFW82GD3Pwlf9Xs9XRSo0ItrkUhc4BjuLEpeCbC2VoUEwSnUGUglxfwVlSZqXYB4JWFuw424nnuOIKFOrAzJkaltOoQQdQdT6mrBpUpUVbs81+2XOCXXsl6Cq3klte/kJ0Ug9QOqOhJ+c4wvGWblOZhxKx1jcfFJ1HzFWRj/AAxbXrfLu2UOp6SPMn1SoeZJ+BqoMX+js4hRVYXcAmMrspUE/wC8QNdemUVlPEpbno9m+ITwrS917kjmuD1wlAlagkbyogD7zUVPhHjg0F4mBt/CHP8ADX1n6Pt68Qq7vG5JOb33VAdwVQJrJYPqd0viiraPujJxLxCs2SQXc5HRsFXce9onp3qOveMKZOS2JHQlwA/cEH+upthv0c7ZP5d9xw+gCBv2Bn8ar/xS8KVYYUusqU5bLOWSPM2roFEaEHorTYiO+iwx8zjy/Ecz+Vpen5Od74jW120pm7YcQlWykKCykjUESE6z+BPwqYeBHExUl6xUsL5UuMq11QTCgAYMAlKhppnNQvwf4NZvn3VXISttpI+qKiCpStATBByiD13ipx4XYE1ZYpf2xSOYhKVsOGQosLIJEE+Yfk9ehB11rWCUXSODtOWeaOqf7lr0pStjzRXJoeYfGuNdtsPN8qMmO7RmUpSszsFKUoBSlKAUpSgFKUoBSlKAUpSgFKUoBSlKAUpSgFa3iLBEXds7bupBS4gp16H7J9CDBB9K2VKA8veE9wu1xgML8pXzWHArSFJBIHxztgAetWKplSOKGSlRh6yUVDbRIWkD11bSqoj4hWBtOJWXUAQ67bvDeMxUEL7dUk6HqKm1yP8AWez/AOCd/wCZ6q/9F+YNFhmlZrrIV/fWI42U71qnZxSg4nGsizG9Y9ZdoPL86PgY14jupSlUOoUpSgFKUoBSlKAUpSgFKUoBSlJoBSsW8xVlrV51tvQnzrSnQbnUjaqhx36RraHCm0tuYkEjmLXlCgCQClIBMHQ6wddhQF0Uqg/3yb38ja/ar/w1r8b+kNeOt5bdtu3VOqweYqIiAFiBvMwdqA9GUryd/pfxX+WOf0W/8Fba28fMTSoFSmVjXyqaAB+aSD670B6bpVBYV9JF4f7Vatr31aUpB6RorMO/Xr98/wCG/GvDrtYQVqYWdAHgEgnsHASmfQkUBovGjBlLvMKdQkk+0BrQ/ppWPL8l6+lbm0sA7xCHNDyLATrqlTjzgToO6c2h6EGtj4iX9qwi3uLzOUsOhxvIM31hSUpUQOgkneJI32qENeKSFuunCLG5uH3cgWuFBJyJhGYAqIABVp5R1qj5Lr5S58wmOtCJ3qNcI8PvNzcX7gcunEhJCdGmUTm5aE9dYJWZKiBrAFSarlDEdto2rvYHlHwrspU2UUEnaFKUqC4pSlAKUpQClKUApSlAKiPFvHi7Nzls2N3dKyzLbZ5YMeUcyDM9YBiKl1cDQEK4SvcZdL675q3ZQUE27Z1UFnVIUUq90DQzB2jrUTxbhHiS4SpK7xhKVTKW3C2IPSUtBUdNTVxivtAebl/R9xM7rtj8XVf5dcf3vOJfnWv7VX+XXpOlAebP3vOJfnWv7VX+XT97ziX51r+1V/l16TpQFLcP/Ryb5STfPuc2ZUlkpyAdBmUjMT3Om/pJ3dz9HzDlJISbhB6KDgMfJSSKs6lAU3ffRsYMci7eRvOdtDk9oylEfjWKn6NCZ1v1R1/g4H482rupQGHY4WhphtgDM222hoBXmlKUhInodBXbZ2DbScrSENp3yoSEj7gAK76UApSlAKUpQClKUApSlAKUpQH/2Q=="/>
          <p:cNvSpPr>
            <a:spLocks noChangeAspect="1" noChangeArrowheads="1"/>
          </p:cNvSpPr>
          <p:nvPr/>
        </p:nvSpPr>
        <p:spPr bwMode="auto">
          <a:xfrm>
            <a:off x="63500" y="-1068388"/>
            <a:ext cx="2066925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BQUFRUWFhYWFRUYFxwYGBgYGxsdGRgeHRYcHCYeHB4lHxgXHy8gJCcpLSwsFyAxNTIqNiYrLCkBCQoKDgwOGg8PGiokHyQsLC0pLCwtLCwqKSwsLCwsLCwsLCksLCwsLCwsLCwsLCwsLCksLCksLCksLCwsLCwsLP/AABEIAOkA2QMBIgACEQEDEQH/xAAcAAEAAgIDAQAAAAAAAAAAAAAABgcEBQIDCAH/xABNEAABAwIEBAMEBQUMCAcAAAABAgMRAAQFEiExBhNBUQciYRQycYEII0KRoTNSYnKTFRgkU1SCkrHB0dLTFyY0c3Sy4fAWJTU2VYPD/8QAGgEBAAMBAQEAAAAAAAAAAAAAAAECAwQFBv/EAC4RAAICAQMBBgUEAwAAAAAAAAABAhEDEiExUQQTIkFxoQUyYbHhgZHB8BQzQv/aAAwDAQACEQMRAD8AvGlKUApSlAKUpQClKUApSlAKUpQClKUApSlAaniXHPZGFPFJUhPvqEnIDpmKQCSkGJjYa7AxGeFvEEm59kvigOL81q+kBLdwg6wIJAWJiJ16dJl2OYUm5tnmFzldbUgxv5hFedF2fKjDcZK2Fsqz21wk6BJBjzndEgREapgkEVV2ty8aex6Zmvk154+q/wDn7n9uf8ddrNtbOAtu4zcvZoGU3WUd9QcwPTttUa0T3bPQU19qjsO4TLMOYdf3LatwrmpebURIAUgAJUNTvPWpXgnictl1Nti6UtuLMNXDYPJd6QZ1bXtp69NJlSTEsckWNSuLbgUAUmQdjXKrGYpSlAKUpQClKUApSlAKUpQClKUApSlAKUpQClKifiF4gtYWxmVCnlSGmp1Ue5jZI0k/2xQEmurtDaSpxQSkbkmKh2K+MmGMHKp/OrqG0FcfEjT8apS+dxfGiFuE8k6pE8pkbjRM+baJ81cb7w/YtQkXDy3n1/krZlMKWdozHMQmftFI2OhNV1Gig6uiz8X+kHZobUbdLji/spKSmT0knQD7/garPEvEnFcRzBCSpuZLbbIWkDoDKVSR0J1rbcL+E6EpDl9KlGCGkqhKRGyyBKj8CBp1qwLW1Q2kIbSlCRslIAA+QqjmjSOJvnYqKz4YxYmQjLEH6zlAH5K0PwrbW+M4pYzzrNDiPtKbbSmYEyVsiNJ3KTsasyvtU13yjVY64bIO1jGHYoA3cIDbw0CXPI4D+i71+B+6sDF2F2p9nxAruLB0hKHlauMK6SruPxG32k1J+KOC2L1MrGV0Dyup97rAV+cmTtv2IqOcN3an+fhWI+ZaEkIXuohOxBO5SCFpVvG+1SvoVad0/wC+pJvCTit9Fw7h90vPyTCVzOZEwkzPqiCNwrXYTcVeWOAUO2+MpaWo5k81pRP5qEkpidQPIkj0r1PWqOeXUUpSrFBSlKAUpSgFKUoBSlKAUpSgFKUoBSlcHXQkFSjAAkk9BQGu4jxxNqwpxRAgEyegAkn5Dp8K894Bhi8YvHry9zloKhKSdzMhHfKE7xGp9akXjDxYLxTdnarC1uOJQUpMwB0VB0JUQSNdE6jSud3fpw9lmyskh25UmEIG0n3nXOwmTr27Cayk+h0RivMzOIuIvZ8lvaoDly4IaaGyExGZUaJSBsNNugFZOA8P8kFx5QduV/lXiNT+in81IGgAAnr2HDhnhkWwUtxXNuHdXnjuT2T2SPxj4Abysm/JG6XmxXFawASSAACSToABqSTXRfYghlOZxUCYAglSj2SkSpR9ACarvi/GVOHLfOKt2N02rety6npzIORAMTCjpOxiaJWJS0m9xzxQtWDlbJfV15ZASP550Pyn41gWnjFbqUA4y62D9oFK4+IEGPhPwrQcNYxc3DgtsItWWZ8yllOc5QT5nHXJEagbb7bxU2tuCMTWk+2HD3wJhpbY106OIbGQnaddq00pGWuT4fsb+wxBt9sOMrC0K2UNtND8D6Gq+4u8uOWJRoVBkEjcy4tBn+b5fhUpteAX7F5DliCphwgXFrzASgkaLQtZAOXYiZIHWfLCuO+YxiC7m4BbUiE2jZUCpZSPK7AUcrYUSr1V5d8+WIrcmcttzP4Ow72niF5xsyhC3CVDY5vq9/mo/wA2vRlVV4G8Ili3Fw4IU959exEIHySVH4r9KtJboG5rWKOebrk50rqbfzHSu2rGaafApSlCRSlKAUpSgFKUoBSlKAV8Jjevtafih6GI/OUB92v9g++obpWWirdHC+4obRPLGcjc7JgbmaqDjjHE3ai3dYultHVhlvyafnZVqJ+ClfKsbjVCeZ/5hd5bcEFFoyDzXNdCqY777dtdTqLW/b2w7B+YmD53kKXmAPSZG/6R7dKzts20xW399iVcJ8I2jKA9ala1LSQl9XvQdyhKkgD4xt367+zwlppSlIQAtZlaz5lqPqs6n4begqHDHcYXo1YttZfz9ARsAM7g2jpWYzZ4u8BzX7e2EahtAWvXfuAR6K671m0/Nmqa8kSu5u0NpKnFpQkbqUQkfea0DPFSrpeTD286QYXcrlLKdpyj3nFAHbT7qwLrw/Koccc9rcGsXKnAif0Q2ryiRsZ39K1uMcN4rcI5RXbNM7cppWRMdBoiSPSYokg5S6HTxx4lBP1VguVbLfEad0oMdYEqGmgjvUQ4T4RuMTuMqM0E5nX1SQkdST9pRnRMySe0kS7hvwRccXN06lKAfMG5USP1iABOvQ7VeGC4K1bNJaYQlttPupH4k9ST3OtaWorYycZSdyMDhbg9iwZ5VsmAYK1q1WtQESo/1AaCTFbrketdtKzNFsdKmDUE8XcCD+HOOJSOZbw8hUahI/KCe2XzfzO8VYNaviBkG3fCgCCy7IIke4dwalbMhq1R94Vxb2iyt3RAC2kKIAyiSPNA3jNmraVW/gTinMw3lndlxSNuivONZ195XbpVkV1R4PLy/MZNmNDWRXVbDy1AfFTGsRZXat4UZcdLuZAQhaiE5NfPIAGb8d6h8m0NoosOlYmFc3kt+05OdkTzMk5M8ebLOsTWXUFxSlKAUpSgFKUoBSlKAVpOIcKXclLaVKbTlJLgiUk6eUEEZgAYkRrW7pUNWTF07RA8L8KLCyzvkOvOiVc15eZYPoQkAHpMTWhxbGVtkJat3n1kSMoAbHxdUYG22+3eraqNcTcMu3Elq5DCohJ5QXA/nK3nrVJRs1x5NK3KycuMVIWVCwYT9lSlKVAOxzAlGmg1Gs7V8S7egA/uhYLUBOQpSEk9RmSrMB6itfZXr+G3rjGJuLcbeUOVcKMozJkazOWZEjYaHUGaml1hrTqcrjba0nopCSPxGh1Oo71m9jePiWzIy/xLf2/+1WQcQJly3USI6HIZI011jptW6wPie3u0zbuAkCVIOi0/FPb1Ej1qLrS028pm0uHcPeSpQS24c1u6JMKQFEpAMzodO0itMvAXHbpIUE2V+FFTakghi4+1KSJyr11AkEHUAyDNJkami+rC2CUpT8z8dzWNxfxEmxs3rhQBKE+RJ2Us6IB9J39AayMFS7ym/acheCBzOXOTN1yzrFbAjvVQ9yvvDuyu7xgXmIXNxLiszLSFqZQlAUTJSiAsK0gGRlA1M1YVKVLdkRVHFxsKBBmCCDBIOum41HxFRLAOFbm2urgLeDti5+SZWpalNSrVICpGWFKT7xmBpvUvrivalhqykPo/XJF1eNiMpQlUR1SvKNe0LVpV5VQ/hS0Gsdum0SEJFykJkxCXQEz3j1q+AK6YM87MuDPbEAfCo1aOB3F3/LPs9qygKKfdU6ta1gK6ylLR+XxqTVC+ACHLrFnhIzXymsp6chCWyZ9SSY6VBsia0pSgFKUoBSlKAUpSgFK6lXAHr8K6V3R6aVNFHOKMsmupdyB61U3iR4m3djfs29u0hwLbQvKQpS3CpSk5RB8uqdIBM/dWdaeNFkARdh+1cBILbjSydPVIPpvFVcknTDcmriWKu6J20rqJneoP/powr+Un9i7/AIK1znj3hwJAFyYJEhpMH1EuAx8QK02Rg1J8m78QuCRiFspCYDmikk7ZhsfulJ9D6VVFs9jVlbFs2/lbBIUsBa0JHQAL1A1iUmB6DS0+FfFOzxB/kW4eC8qljOgAEJidUrVrr1qXOtAiFCR2if8As/CqOCfBrDNKGzKmwG9ZxWySHwhxQADyIgpX3EapmJBGm41iKjN2leHOIt70F+wUr6p2PrGVdClQ8yVJ7DpJT1FceBMOZvsUvHIcaaSHHEsNKUhaxnASmUkfMSJJ0jcSvEeNLFTos7+xuGGlnLnflKYEhKiAokCR7wJjfpWNUzu1pq3yWbh76VpSptQUhSQpKgZCkkAgz1kQZ9ay6wcNtktIQ22IQhCUIEzCUgBOus6Aa1nVQuYV3jTDTiG3XmkOOGG0KWkKUToISTJ10rNqlPEnw6vX8WD9o3mQ7yjnT5Q2pMJJWrSDKc0id+9XLePFDa1ASUoWoDuQCQO9WaKKT3s7q+ObGozwnjb7mFIunhznltuPBCExm8yihASB6JT1+dRjwktL7+Fv33OSlwhLbbqlyDJUopSsyEiQmY1+RpROrgj/AABaFviS9Qogke0nTbzOJUPwNXkwPMKpfhMf60X3we/5m6uq0GvyreHmceXdxXqZZqF+EVpkw7MQJdfuHCeqpdUkFR6mEga9hUwunMqFKG6Ukj5CajvhmwpOFWmeJW3zdNRDqi6N/RY/60LEnpSlAKUoaAV1rfA61jvhQ3OldVWSMZZGtqO9V2egrpUsnc18pVqMXJvkVHsf49s7J5LV07y1KRnByqUImNcoJBMGNOlbXEMVaZLYccQhTqsjYUYK1bwB1P8A07iqp4+4HxHE3ULWmzb5eZKClx3MUFUpCpSRI9ANz6U9DTHjctzuTj1tfcRW7tstLqEWaxmyqEOJLqtAtIMgKBkd6sh63Sr30pVG2YBUfCRpVI+HPDztljgYfy50suGUmUkKbzCDAOx6gVeVfPfEW++/Q9Xs0ahRj/ue1/Ft/wBBP91P3Pa/i2/6Cf7qyKVwWzppFa4QwlHFToQlKR7NMJAAktIkwKtqqxt7TJxQFTPMsiqO0Dlx6+5Pzqzq+o7K7xR9Dw+0KsjK1x7wudauVXuDvBp9RWVtuQpCysyoJJScoJ+ydNdCms7BcTYxmzcZum0B1BU3cMzJbWNM6eoEiQQekSesvxpparZ9LRIcLTgQU75ig5Y9ZiqUaxPDE4Sm0bbcOIhIICGVh9NzOv1uUEBJ3AOw0E1bJya4Juty5MJti00y2tZWptttClndZSkJKjJO8Tv1rZ1Vvhd4gl+LK7LvtbfMlTkSvKoynuFJT318p7VaKDIFYtUdkWmtj7X1O4+Ir5FKgk0fA9oWrC3bUQS2laCRsSlxaTE9NK3D/T1NavAMPdYXcNrhTJdU6wrNKgHCVuII6ZVlRB2hY7QHFGLC2tn3iY5TS1DUDzAeXfSc2UDuSKl8lVsis/Ct0XGN4i+YX+UyrHuwXQBBGmqUj4xNXbZjeqe+j5hxFtdPmfrHUoHYhCSSR6y4R91W2vEWmUy6tKJk+YgaDc10pUjhbufocsbukt2zy1zlQ04owJMBJJ0+Vafw1vQ7hNipIIAt2ka9208s/KUE1GOPfFexFpcNNOocccaW2lKTm1WmPeSCkaKnfpFRXw64xvGLO3YLBbYQ5C7l5XLSELWSEtgiVq3AAJ16RtBoXtStPwxj6LtgLQqYlKgdFBQ0UFJ6KB0I7j4VuKAUpSgBFYztt1T91ZNaDi7i5Fi2nyl1905Le3R77q+w7JHVWwHrAqUysoprc7l37YdDRWgOqSVpbKhnKQYJCd4B/wC9KyKp/ElvYfdsX9+rn3d06hmEp+ptmiRzEoJOq8pyJ2EKWfNMm4VJI3q5ytdCA+IjHMvsHRmAPtLi/WEJSrb1yxPrUqFQvGFG44iYR9mztVOnp53NBB6iFN6GNlVNKtE78CqBWyf/AHUf+F//ABFWZVX2b6XeKHFNkLCLcpWU6hKg0EkEjqFeX46VaFfOfEf936Hbg4fqKgXET99dYoLC2f8AZWgyHVuAedSZIUUGNxmCYzDUTU9qH8c4fiC3rdeGFCSG32luKUAUBxTRkA/7sGUyd9Nqx7I4LJ46qvMtmvTsbi24PVbAOWz77r6BB9peW4l0blJmQ2T0UgDKQJChIORjfGrVqvK41dKnZTTCnEE9swO46ioPwtg/sOON26HXVhyyU6+VLJDj0qBWUk90yJkiTrUmxPgi41XZ4jcoc6JfKXmz3kFMidNdY101r38LuNx4PNyrHq8ezNlhPHthcmGbpoqJjIoltc6fYWEk79K3gt0hWbKkK75RP3xNU/d48WXQxxFZskKP1d0lsKbMSRrBMa9IInVPWtqnA32kJfwK8Jb3Fs4vm26hsQlRJKNoidO6a019SP8AG1K8bsg3FzPsHEYdgJQX2rgEylOVwgrM9pzyfQ16DY2rzT4ocQOXVw0bi2VbXDbYQ6JJSrUlJTPSFHvvud69BcJYhz7O3d1lbLajJkzlGaT3mTWeTqbYbSpnZxRZl2zuEJRnUWl5E6glYSSiCNZzAER1AqiOGvFjFkKTboi5WSEIS6grczTtmCkqJ/WJire4z8TLTDvK4eY9p9SgjMBpqonRGhkA6noOtQVv6RAzjNZQidSHpVl6kDlgEx0n51EU64LTavksfDG8RhtV07ZjYuttsuT6pS4Xonpmyx6VC/HTHOXZIYB8z65V+ojzHrsVFHcafCrNcdkCOoB+/aqRuHBjXEKEDzW9uYO5SpDRzLMfprOWexT8KiKtib0xLO8NeHzZ4aw0sZVlJccHULXqQfUDKP5tQnxSwv2vHLC2cktcgLUn0zuKXqNRmDaRM6aVbwHSoHdID+PPugDLa2zdvMn33CXD8ISoiNe9dDOLHu2zvwng2ztgOTbtgj7ZTnXtB86pO3aunjF5IFmlR1Xf2gAOswsk/gDvW/qN4qebido10ZbdulCRufqWpSRrqVEEag9qqbGCy85h+NWwYWS1iK185lWqUrGWVoPQmRp6EdotzPVNJa9p4nt0iItWM6iDBmFKgzvq6jboaubJQHKlKUBAfFbxHXhbbaWWc7rwUG1n3EkQDIGqleYQmtR4f8LPBS7/ABIqXePToo/kmyB5co0SoxqB7oAGmtS3xH4PTiNi41H1iQVsK7OAGPkdUn4+grU+H+KquMPYW5PMCS25OhztqKDI7+Uf19avDk5+0NqOxpPGu3CsKWo7odZUnXYklHz0Uas6xEson8xO/wAKrbxn/wDSHv12f+etx4i8Zpw7DN/r3W+WykGCCUwV7gwkGdOpT3qZlcHH7/waXgQc+5xG91h65LTR1ALTIygjUgyT96T3rD8UuIHkG2s7RZbeulgFYmUozBIhQ1EqmY1hJ2nXf8B4T7Nh9s2Ynlhaoj3l+c7b+8BPpUB8ZXCzfYe/AKUagTElDoWR6CFJ19aStQ2PQ4iTLgTw6aw0FeYuvrTlW4dEgTMJT0EgSSSTl6bVLq4M3CVpC0KCkESFpMpI75hpFYN1xHatkBy5YQSJAU6gSPmqvkpOeSVvdnctMVSNjStP/wCMbL+V237ZH+Kn/jGy/ldt+2R/iqO7l0ZOqPUg/F2EquceabQ+9bn2LNzGiUr0W5pII0PWt3ZcF3TU5MWvtYnNlXt2zkxv0rXIxRl/iFtTDiXAmxUnMghSc2ZRIKhpsoHSd6n9e9gbjiivoZwxQyW2vMpzxA4TxhzyF569YBzJAKQQZgZmgZUR3AOhJ01rX+GV/e2VzylW1yplww4gNq8ih9sAiJEQdRI+Aq2sd4wtLP8A2l5CVaeQeZzX9Aeb76g1/wCMbjx5eG2q1qOgW4JAOh9xOnfdXat7bW5R4oQl4Xv0W5k+Odsk2bSpQFIegTGYpUkg5esSAT8q3ngfiHNwxKCT9U442dIgSFiD10cOtUfxizdC4Bvl53VoC/ezZQSQE6aCIOg0FWJ9HrFAHLlgnVQQ6kSfskoVA2+2mT6D5TXhMpybyO1Rz4R4qtMJXdM4m077WXiXHI5/MG6TKiI94mdZzSewsLAF4ZiKDcsMWzhzecrYb5qVDbMCCQYAIM7bbVw4x8MbTEVhx7mIcACc7ZSCUiYCgUkHffeABXDhvg+2wdl8odcKFZVuKdKfKGwrbKlP5x/CqtpkJNP6GB4scYGysyGzDz5LbfdKY+sV8gQB2Kgela/wH4X5Nou6Vqq4MJ6w2gkfeVZvkkd6q7ibic4liHOdbdXboUEpbb98NA94IClaqPqT2qUYd7DlUmztcZMeYobUtInbXKrSYAmOlaR8JlOLyedF141jTdo0p56YTACR7y1HRKEgkSonQCq9Y4kTYquTes3aHHH3bhalIQoZVRlgpdUMqUpCBBI8lLomztvaDaFq6W4hqxQ68q5cDi9CooWooQQM2xmN4mt8jhO0zhxVswXQQoucsSV7lWv6UmrNtmUYKK2dmdb3yVtB05kJKM/1gyqSmJ8yekDWolwHd+0LvcQXKUOuZGsx2ZZG+2m/fcK7V1+KuOKQwi0Y1fu1BAA3yTCv6RhM9s3asbjVXsOFM2LBzOuhFugASVTq6QCdMxMf/Z06CxtvBS2VcP3+JLn65zlND9BJzHvoBy0iDplPpVs1oeB+GxYWLFvoVITKyOq1eZZ+8kD0ArfUApStPxNjhtmgUILri1obbbSQlS1KMQFHQQMyiT0SahulYNxVWcDulGIYvbiShF1zUyZOZ2Svp3SPuq0UbD4VVvCDR/dfGVQYLzQBjScqjE94I++rw5Mc3yMwvF+2XciysWoz3FxPWQEpiY/NHMJP6tcvHzAHHGbNxCHHEsqWHQhJMIIT5juB7saiNa3/AAtZ+1Yrc3hILdqn2NnYjPot9Q9QVZJ9SNYqwKSe5OFaYIq6y8UcNVkTzw0VAQlba0BOnulWXII20MaaVk3PGWGOJKXLm0WkiClRSoEeoIIqfXOFNORzGm1xtmQlUfCQYqqPGHw2Crdo4XZIzpWpTnJQlKsmU77E69BNTrZ094zuu7rA3cvMXZHKnIkBeUBMlUBKCBEqUduprrSvBmk/U2zL2bUBq2VcZjtAcKFJB9CoCqQwnALt45rZl5eUjzISqEmY94aDX1qR4nxdidqgMPvAKIPVC3kieqxJE9CdY17VVz6UWTtW0SLHGbQvJuL63Ys2UIIatEJTzniqfM4hsCI0gdOp3qvcQtvaLharK3dDZUMiACrLPSRtJmBPzNSng7gNdwsXF7JQYUlKjKnOxV1CeuupkdKtFCABA0G0Db7q5p5afU9HB8PlmjqlsvdkL4Ks7i3abKMPYbfAUk3LrigSlRO7SZMjSQYmPWtm5fPvvKt7m/KF5Aos27fJlJGsOqBUoddD326SOtDxHwyHyh1khu5aILbnePsq7p3+E/EHLvG3ud77FHHHw7/R/ivc0V94Vt6Kt3VhwGfrcriFfEZf7D8Kl+G5ktpS6ltC/dKUHyEgbpEDSBMdAPStM1xhyiEX7SmFxOcArZI2kLEkSeh9Nda54rjNk81CrptMELStDiQtChqCnczEiIO5EVD1PZmmPuMdyx0n04+/BHfFXh5S+XcNJUogZHAATCRJSrTYakfMVF/DriZNhfNvO5+XCkOZdwFCJj7WUwqPTvUywq4xG/U+ixuGi03CectvlFRUD7uUKgiDrodjFaJ3gdC3DZWs3N5Oa4fKsrLIBghPVWqhmUZ1EATMdELUaZ4va9OTJrx3v9/pR6IZxJCmg6lSS2UhYcny5SMwVmPSCDrVM8YcXP4zcjD8MBLJP1jmwcCTqpR+y0kwe5MfoiuCfAm//Ji6a5KiCrzODtP1UQSIHXoNqtbg3gm3w1nlsAlStXHVRnWekkDQDokbepJJ0jj8zz8mfakfeDODmsPtkstwpW7jhEFazuT6DYDWAPjW/JpQ1tRxuTfJU95jjd3jwDy0tt2aSlhC1ZC4+rdSQfe2MfqJ7wZrfXyGW1uOqCUISVKJ6AfHr0A6kgda0vFnCT7ylqetbe9t5VkCCW7tpJMwlROVcRMApJnrUTVYWKot7rEb5CUlM2t0ssjKmCAQtA8vQeadNNprNnXGq2HAdm5f3ruKXKcqEym3SZhMCJBIiEpkSPtEncVJeBsK/dK/VibqT7Oz9VYpUPeKfedg6bkwQd/1RXQZxNXsOHZU2aAEXNygDIEiPqWY0JIgFQ0AP32ph9g2w2hplIQ2gBKUpEAAUJMilKUBEOMPE61sCG1Z3rhUZGGkkrM+7J2E6ep6A61EL61u1Wd3iOIkc8WzwtrePJbIWkg+vMKTBO4Gh6gbrxJw821xbYq2AQweXdJjUsLMZge6CZ+e+lSK8tw+wtAV5XW1JCxrotJAUO+iprnyyaopJ0cPDZU4TZTr/B2/6qjeDN+zXOMKWkpSHw+AkCSjk55SBuTB+c9a6/CrHlW84XekpfZUpLBUCA80NQUE+9Gug+zHYxPXsEQp8PiQvIG1RstAOZIUO6SVQf0lDY10QkVyR1RpGt8PsBNnh7DS55mXO6TuXF+dcz1kx8qkVK0nE/GNtYJSq5UoZ82VKUlaiEiVHKnXKJEnYSO9DU3dKrv/AE84X/Gu/sVVHuIPF27vRycDtnjmkG4UjYTEo+wn9ZZ0nYHWgOHj1xqlCW7K1dUHg4HHeUspyiDCVZdyoqCsvSATuK0fBz1viDSXLhpty4ZhC1KSCTuUqjYyO43BqQ+HXhmbVRu78hd0olQBOYNk6lRV9pw6+bp8dRXrnETFtjTy7VX8FW4UrI92FQVKTH2QuSPT41jPxLY7uyZO6mtfyvlfyWtSuKFggEEEESCNQQdoNcq4j6s6rrNkVy8ueDlze7PSY6VobfjJCVFF4hVssEiVAlpUa+V2IPzipHXFaARBAI7HUfdVk15mU4ybuLr7GnVxhZdbln+lUS4j4mwwsr5TTbrhnLDJRCj9pSilJO8xrP41MzwtafyZj9mn+6uTfDdskKCbdkBQhUNp1HbarpxXU5smPPkVPT+zI2xxSu0w6ys7Fv8Ahdy2k5kpEArOis3urcjKJk5Y82oirL4G4PbsmQkeZZhTrvV1zqok6wDMD+0mqvYvDg102HEl2yUpSmyQFLt1qBC8h3nLuNMw9RV44dcIW0hbagpCkhSVDZQIkEfGa7IVLc+c7S5Yk4vnj0X5MilKVseUKUpFAZzKfKKwsX4ft7pOW6ZadEEDOkEid8qt0/EEVngV9rM7FsjEwrCWrZpLVu2lttPuoSIAnU/P1rLpShIpSlAddxbpcQpDiQpKgUqSoSCDoQQdxVeu8OX+GrQnDU+12ZUZtnFpS4wCZhp1ahKeyVTB+M1Y1KhpPZirIpdYAm/ZCby1UiDIStTfMQrQ5kONrVlM9QRMaiKzuHWrtoFm6IeSn8ncSAtSZgBxP8YBEqTIVqdDod7SqRxqPDKpUKgd5iN9d3Czh7DKGmipsvXIUnnlJIUhASMwQFBQznTsO88pV2rLp0Vld4xibSSVYMFxAPLuWlz0kICCqPloN60ifFW82GD3Pwlf9Xs9XRSo0ItrkUhc4BjuLEpeCbC2VoUEwSnUGUglxfwVlSZqXYB4JWFuw424nnuOIKFOrAzJkaltOoQQdQdT6mrBpUpUVbs81+2XOCXXsl6Cq3klte/kJ0Ug9QOqOhJ+c4wvGWblOZhxKx1jcfFJ1HzFWRj/AAxbXrfLu2UOp6SPMn1SoeZJ+BqoMX+js4hRVYXcAmMrspUE/wC8QNdemUVlPEpbno9m+ITwrS917kjmuD1wlAlagkbyogD7zUVPhHjg0F4mBt/CHP8ADX1n6Pt68Qq7vG5JOb33VAdwVQJrJYPqd0viiraPujJxLxCs2SQXc5HRsFXce9onp3qOveMKZOS2JHQlwA/cEH+upthv0c7ZP5d9xw+gCBv2Bn8ar/xS8KVYYUusqU5bLOWSPM2roFEaEHorTYiO+iwx8zjy/Ecz+Vpen5Od74jW120pm7YcQlWykKCykjUESE6z+BPwqYeBHExUl6xUsL5UuMq11QTCgAYMAlKhppnNQvwf4NZvn3VXISttpI+qKiCpStATBByiD13ipx4XYE1ZYpf2xSOYhKVsOGQosLIJEE+Yfk9ehB11rWCUXSODtOWeaOqf7lr0pStjzRXJoeYfGuNdtsPN8qMmO7RmUpSszsFKUoBSlKAUpSgFKUoBSlKAUpSgFKUoBSlKAUpSgFa3iLBEXds7bupBS4gp16H7J9CDBB9K2VKA8veE9wu1xgML8pXzWHArSFJBIHxztgAetWKplSOKGSlRh6yUVDbRIWkD11bSqoj4hWBtOJWXUAQ67bvDeMxUEL7dUk6HqKm1yP8AWez/AOCd/wCZ6q/9F+YNFhmlZrrIV/fWI42U71qnZxSg4nGsizG9Y9ZdoPL86PgY14jupSlUOoUpSgFKUoBSlKAUpSgFKUoBSlJoBSsW8xVlrV51tvQnzrSnQbnUjaqhx36RraHCm0tuYkEjmLXlCgCQClIBMHQ6wddhQF0Uqg/3yb38ja/ar/w1r8b+kNeOt5bdtu3VOqweYqIiAFiBvMwdqA9GUryd/pfxX+WOf0W/8Fba28fMTSoFSmVjXyqaAB+aSD670B6bpVBYV9JF4f7Vatr31aUpB6RorMO/Xr98/wCG/GvDrtYQVqYWdAHgEgnsHASmfQkUBovGjBlLvMKdQkk+0BrQ/ppWPL8l6+lbm0sA7xCHNDyLATrqlTjzgToO6c2h6EGtj4iX9qwi3uLzOUsOhxvIM31hSUpUQOgkneJI32qENeKSFuunCLG5uH3cgWuFBJyJhGYAqIABVp5R1qj5Lr5S58wmOtCJ3qNcI8PvNzcX7gcunEhJCdGmUTm5aE9dYJWZKiBrAFSarlDEdto2rvYHlHwrspU2UUEnaFKUqC4pSlAKUpQClKUApSlAKiPFvHi7Nzls2N3dKyzLbZ5YMeUcyDM9YBiKl1cDQEK4SvcZdL675q3ZQUE27Z1UFnVIUUq90DQzB2jrUTxbhHiS4SpK7xhKVTKW3C2IPSUtBUdNTVxivtAebl/R9xM7rtj8XVf5dcf3vOJfnWv7VX+XXpOlAebP3vOJfnWv7VX+XT97ziX51r+1V/l16TpQFLcP/Ryb5STfPuc2ZUlkpyAdBmUjMT3Om/pJ3dz9HzDlJISbhB6KDgMfJSSKs6lAU3ffRsYMci7eRvOdtDk9oylEfjWKn6NCZ1v1R1/g4H482rupQGHY4WhphtgDM222hoBXmlKUhInodBXbZ2DbScrSENp3yoSEj7gAK76UApSlAKUpQClKUApSlAKUpQH/2Q=="/>
          <p:cNvSpPr>
            <a:spLocks noChangeAspect="1" noChangeArrowheads="1"/>
          </p:cNvSpPr>
          <p:nvPr/>
        </p:nvSpPr>
        <p:spPr bwMode="auto">
          <a:xfrm>
            <a:off x="215900" y="-915988"/>
            <a:ext cx="2066925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4" name="Picture 6" descr="http://3.bp.blogspot.com/_XtMnq4205U8/SoJLOT9hGYI/AAAAAAAAAsI/P5VacnDTkNI/s400/Hur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85913"/>
            <a:ext cx="28384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t1.gstatic.com/images?q=tbn:ANd9GcSCmA2hlJsbZsdyvg17GFdfnHh3mL4MZe3fjibzb57SX-kG43A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585913"/>
            <a:ext cx="3928479" cy="307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3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>
            <a:alpha val="42000"/>
          </a:srgbClr>
        </a:solidFill>
        <a:ln w="9525">
          <a:noFill/>
          <a:miter lim="800000"/>
          <a:headEnd/>
          <a:tailEnd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spAutoFit/>
      </a:bodyPr>
      <a:lstStyle>
        <a:defPPr marL="0" marR="0" indent="0" algn="just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tabLst/>
          <a:defRPr kumimoji="0" sz="44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  <a:ea typeface="Calibri" pitchFamily="34" charset="0"/>
            <a:cs typeface="Times New Roman" pitchFamily="18" charset="0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292</Words>
  <Application>Microsoft Office PowerPoint</Application>
  <PresentationFormat>On-screen Show (4:3)</PresentationFormat>
  <Paragraphs>70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Kristen ITC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Danielle</dc:creator>
  <cp:lastModifiedBy>Danielle Berndt</cp:lastModifiedBy>
  <cp:revision>82</cp:revision>
  <dcterms:created xsi:type="dcterms:W3CDTF">2009-01-21T15:03:29Z</dcterms:created>
  <dcterms:modified xsi:type="dcterms:W3CDTF">2016-01-05T11:55:35Z</dcterms:modified>
</cp:coreProperties>
</file>